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Lst>
  <p:notesMasterIdLst>
    <p:notesMasterId r:id="rId12"/>
  </p:notesMasterIdLst>
  <p:handoutMasterIdLst>
    <p:handoutMasterId r:id="rId13"/>
  </p:handoutMasterIdLst>
  <p:sldIdLst>
    <p:sldId id="306" r:id="rId6"/>
    <p:sldId id="308" r:id="rId7"/>
    <p:sldId id="309" r:id="rId8"/>
    <p:sldId id="310" r:id="rId9"/>
    <p:sldId id="312" r:id="rId10"/>
    <p:sldId id="304" r:id="rId11"/>
  </p:sldIdLst>
  <p:sldSz cx="12192000" cy="6858000"/>
  <p:notesSz cx="6858000" cy="9144000"/>
  <p:custDataLst>
    <p:tags r:id="rId1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17" userDrawn="1">
          <p15:clr>
            <a:srgbClr val="A4A3A4"/>
          </p15:clr>
        </p15:guide>
        <p15:guide id="2" pos="3681" userDrawn="1">
          <p15:clr>
            <a:srgbClr val="A4A3A4"/>
          </p15:clr>
        </p15:guide>
        <p15:guide id="3" orient="horz" pos="4156" userDrawn="1">
          <p15:clr>
            <a:srgbClr val="A4A3A4"/>
          </p15:clr>
        </p15:guide>
        <p15:guide id="4" pos="3999" userDrawn="1">
          <p15:clr>
            <a:srgbClr val="A4A3A4"/>
          </p15:clr>
        </p15:guide>
        <p15:guide id="5" pos="4906" userDrawn="1">
          <p15:clr>
            <a:srgbClr val="A4A3A4"/>
          </p15:clr>
        </p15:guide>
        <p15:guide id="6" pos="5223" userDrawn="1">
          <p15:clr>
            <a:srgbClr val="A4A3A4"/>
          </p15:clr>
        </p15:guide>
        <p15:guide id="7" pos="7355" userDrawn="1">
          <p15:clr>
            <a:srgbClr val="A4A3A4"/>
          </p15:clr>
        </p15:guide>
        <p15:guide id="8" pos="2774" userDrawn="1">
          <p15:clr>
            <a:srgbClr val="A4A3A4"/>
          </p15:clr>
        </p15:guide>
        <p15:guide id="9" pos="2457" userDrawn="1">
          <p15:clr>
            <a:srgbClr val="A4A3A4"/>
          </p15:clr>
        </p15:guide>
        <p15:guide id="10" pos="3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8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68" autoAdjust="0"/>
    <p:restoredTop sz="96201" autoAdjust="0"/>
  </p:normalViewPr>
  <p:slideViewPr>
    <p:cSldViewPr snapToGrid="0" showGuides="1">
      <p:cViewPr varScale="1">
        <p:scale>
          <a:sx n="112" d="100"/>
          <a:sy n="112" d="100"/>
        </p:scale>
        <p:origin x="546" y="96"/>
      </p:cViewPr>
      <p:guideLst>
        <p:guide orient="horz" pos="1117"/>
        <p:guide pos="3681"/>
        <p:guide orient="horz" pos="4156"/>
        <p:guide pos="3999"/>
        <p:guide pos="4906"/>
        <p:guide pos="5223"/>
        <p:guide pos="7355"/>
        <p:guide pos="2774"/>
        <p:guide pos="2457"/>
        <p:guide pos="325"/>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p:scale>
          <a:sx n="100" d="100"/>
          <a:sy n="100" d="100"/>
        </p:scale>
        <p:origin x="8112" y="7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87D64EC-A705-4C17-9CE3-DE19ECFBFD9A}"/>
              </a:ext>
            </a:extLst>
          </p:cNvPr>
          <p:cNvSpPr>
            <a:spLocks noGrp="1"/>
          </p:cNvSpPr>
          <p:nvPr>
            <p:ph type="ftr" sz="quarter" idx="2"/>
          </p:nvPr>
        </p:nvSpPr>
        <p:spPr>
          <a:xfrm>
            <a:off x="476672" y="8738592"/>
            <a:ext cx="5868652" cy="153888"/>
          </a:xfrm>
          <a:prstGeom prst="rect">
            <a:avLst/>
          </a:prstGeom>
        </p:spPr>
        <p:txBody>
          <a:bodyPr vert="horz" wrap="square" lIns="0" tIns="0" rIns="0" bIns="0" rtlCol="0" anchor="b">
            <a:spAutoFit/>
          </a:bodyPr>
          <a:lstStyle>
            <a:lvl1pPr algn="l">
              <a:defRPr sz="1200"/>
            </a:lvl1pPr>
          </a:lstStyle>
          <a:p>
            <a:endParaRPr lang="en-GB" sz="1000">
              <a:solidFill>
                <a:schemeClr val="accent5"/>
              </a:solidFill>
            </a:endParaRPr>
          </a:p>
        </p:txBody>
      </p:sp>
      <p:sp>
        <p:nvSpPr>
          <p:cNvPr id="5" name="Slide Number Placeholder 4">
            <a:extLst>
              <a:ext uri="{FF2B5EF4-FFF2-40B4-BE49-F238E27FC236}">
                <a16:creationId xmlns:a16="http://schemas.microsoft.com/office/drawing/2014/main" id="{AC760925-84B3-49B1-8191-2F37311C4C5B}"/>
              </a:ext>
            </a:extLst>
          </p:cNvPr>
          <p:cNvSpPr>
            <a:spLocks noGrp="1"/>
          </p:cNvSpPr>
          <p:nvPr>
            <p:ph type="sldNum" sz="quarter" idx="3"/>
          </p:nvPr>
        </p:nvSpPr>
        <p:spPr>
          <a:xfrm>
            <a:off x="6417332" y="8707814"/>
            <a:ext cx="310331" cy="184666"/>
          </a:xfrm>
          <a:prstGeom prst="rect">
            <a:avLst/>
          </a:prstGeom>
        </p:spPr>
        <p:txBody>
          <a:bodyPr vert="horz" wrap="square" lIns="0" tIns="0" rIns="0" bIns="0" rtlCol="0" anchor="b">
            <a:spAutoFit/>
          </a:bodyPr>
          <a:lstStyle>
            <a:lvl1pPr algn="r">
              <a:defRPr sz="1200"/>
            </a:lvl1pPr>
          </a:lstStyle>
          <a:p>
            <a:fld id="{46E11035-3B36-4111-B30C-577576D0D0DE}" type="slidenum">
              <a:rPr lang="en-GB" smtClean="0">
                <a:solidFill>
                  <a:schemeClr val="accent5"/>
                </a:solidFill>
              </a:rPr>
              <a:t>‹#›</a:t>
            </a:fld>
            <a:endParaRPr lang="en-GB">
              <a:solidFill>
                <a:schemeClr val="accent5"/>
              </a:solidFill>
            </a:endParaRPr>
          </a:p>
        </p:txBody>
      </p:sp>
      <p:pic>
        <p:nvPicPr>
          <p:cNvPr id="8" name="Picture 7">
            <a:extLst>
              <a:ext uri="{FF2B5EF4-FFF2-40B4-BE49-F238E27FC236}">
                <a16:creationId xmlns:a16="http://schemas.microsoft.com/office/drawing/2014/main" id="{FC5064F9-A3BD-415B-830B-C516965DE1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5776439" y="143508"/>
            <a:ext cx="964929" cy="176748"/>
          </a:xfrm>
          <a:prstGeom prst="rect">
            <a:avLst/>
          </a:prstGeom>
        </p:spPr>
      </p:pic>
    </p:spTree>
    <p:extLst>
      <p:ext uri="{BB962C8B-B14F-4D97-AF65-F5344CB8AC3E}">
        <p14:creationId xmlns:p14="http://schemas.microsoft.com/office/powerpoint/2010/main" val="3555311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800" y="8738592"/>
            <a:ext cx="5486400" cy="153888"/>
          </a:xfrm>
          <a:prstGeom prst="rect">
            <a:avLst/>
          </a:prstGeom>
        </p:spPr>
        <p:txBody>
          <a:bodyPr vert="horz" wrap="square" lIns="0" tIns="0" rIns="0" bIns="0" rtlCol="0" anchor="b">
            <a:spAutoFit/>
          </a:bodyPr>
          <a:lstStyle>
            <a:lvl1pPr algn="l">
              <a:defRPr sz="1000">
                <a:solidFill>
                  <a:schemeClr val="accent5"/>
                </a:solidFill>
              </a:defRPr>
            </a:lvl1pPr>
          </a:lstStyle>
          <a:p>
            <a:endParaRPr lang="en-GB"/>
          </a:p>
        </p:txBody>
      </p:sp>
      <p:sp>
        <p:nvSpPr>
          <p:cNvPr id="7" name="Slide Number Placeholder 6"/>
          <p:cNvSpPr>
            <a:spLocks noGrp="1"/>
          </p:cNvSpPr>
          <p:nvPr>
            <p:ph type="sldNum" sz="quarter" idx="5"/>
          </p:nvPr>
        </p:nvSpPr>
        <p:spPr>
          <a:xfrm>
            <a:off x="6417332" y="8707814"/>
            <a:ext cx="310331" cy="184666"/>
          </a:xfrm>
          <a:prstGeom prst="rect">
            <a:avLst/>
          </a:prstGeom>
        </p:spPr>
        <p:txBody>
          <a:bodyPr vert="horz" wrap="square" lIns="0" tIns="0" rIns="0" bIns="0" rtlCol="0" anchor="b">
            <a:spAutoFit/>
          </a:bodyPr>
          <a:lstStyle>
            <a:lvl1pPr algn="r">
              <a:defRPr sz="1200">
                <a:solidFill>
                  <a:schemeClr val="accent5"/>
                </a:solidFill>
              </a:defRPr>
            </a:lvl1pPr>
          </a:lstStyle>
          <a:p>
            <a:fld id="{8DF5F71B-A725-4DE1-82F0-654EF80DA563}" type="slidenum">
              <a:rPr lang="en-GB" smtClean="0"/>
              <a:pPr/>
              <a:t>‹#›</a:t>
            </a:fld>
            <a:endParaRPr lang="en-GB" dirty="0"/>
          </a:p>
        </p:txBody>
      </p:sp>
      <p:pic>
        <p:nvPicPr>
          <p:cNvPr id="8" name="Picture 7">
            <a:extLst>
              <a:ext uri="{FF2B5EF4-FFF2-40B4-BE49-F238E27FC236}">
                <a16:creationId xmlns:a16="http://schemas.microsoft.com/office/drawing/2014/main" id="{FF21DFC9-BDA4-455F-8DEF-8730B9F74F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5776439" y="143508"/>
            <a:ext cx="964929" cy="176748"/>
          </a:xfrm>
          <a:prstGeom prst="rect">
            <a:avLst/>
          </a:prstGeom>
        </p:spPr>
      </p:pic>
    </p:spTree>
    <p:extLst>
      <p:ext uri="{BB962C8B-B14F-4D97-AF65-F5344CB8AC3E}">
        <p14:creationId xmlns:p14="http://schemas.microsoft.com/office/powerpoint/2010/main" val="149951772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200" b="1" kern="1200">
        <a:solidFill>
          <a:schemeClr val="tx1"/>
        </a:solidFill>
        <a:latin typeface="+mn-lt"/>
        <a:ea typeface="+mn-ea"/>
        <a:cs typeface="+mn-cs"/>
      </a:defRPr>
    </a:lvl1pPr>
    <a:lvl2pPr marL="0" indent="0" algn="l" defTabSz="914400" rtl="0" eaLnBrk="1" latinLnBrk="0" hangingPunct="1">
      <a:spcBef>
        <a:spcPts val="200"/>
      </a:spcBef>
      <a:defRPr sz="1200" kern="1200">
        <a:solidFill>
          <a:schemeClr val="tx1"/>
        </a:solidFill>
        <a:latin typeface="+mn-lt"/>
        <a:ea typeface="+mn-ea"/>
        <a:cs typeface="+mn-cs"/>
      </a:defRPr>
    </a:lvl2pPr>
    <a:lvl3pPr marL="180000" indent="-180000" algn="l" defTabSz="914400" rtl="0" eaLnBrk="1" latinLnBrk="0" hangingPunct="1">
      <a:spcBef>
        <a:spcPts val="200"/>
      </a:spcBef>
      <a:buClr>
        <a:schemeClr val="accent2"/>
      </a:buClr>
      <a:buFont typeface="GothamSSm" pitchFamily="2" charset="0"/>
      <a:buChar char="–"/>
      <a:defRPr sz="1200" kern="1200">
        <a:solidFill>
          <a:schemeClr val="tx1"/>
        </a:solidFill>
        <a:latin typeface="+mn-lt"/>
        <a:ea typeface="+mn-ea"/>
        <a:cs typeface="+mn-cs"/>
      </a:defRPr>
    </a:lvl3pPr>
    <a:lvl4pPr marL="360000" indent="-180000" algn="l" defTabSz="914400" rtl="0" eaLnBrk="1" latinLnBrk="0" hangingPunct="1">
      <a:spcBef>
        <a:spcPts val="200"/>
      </a:spcBef>
      <a:buClr>
        <a:schemeClr val="accent2"/>
      </a:buClr>
      <a:buFont typeface="GothamSSm" pitchFamily="2" charset="0"/>
      <a:buChar char="–"/>
      <a:defRPr sz="1100" kern="1200">
        <a:solidFill>
          <a:schemeClr val="tx1"/>
        </a:solidFill>
        <a:latin typeface="+mn-lt"/>
        <a:ea typeface="+mn-ea"/>
        <a:cs typeface="+mn-cs"/>
      </a:defRPr>
    </a:lvl4pPr>
    <a:lvl5pPr marL="539750" indent="-180000" algn="l" defTabSz="914400" rtl="0" eaLnBrk="1" latinLnBrk="0" hangingPunct="1">
      <a:spcBef>
        <a:spcPts val="200"/>
      </a:spcBef>
      <a:buClr>
        <a:schemeClr val="accent2"/>
      </a:buClr>
      <a:buFont typeface="GothamSSm" pitchFamily="2"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emf"/><Relationship Id="rId5" Type="http://schemas.openxmlformats.org/officeDocument/2006/relationships/image" Target="../media/image3.jpe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5.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2.emf"/><Relationship Id="rId5" Type="http://schemas.openxmlformats.org/officeDocument/2006/relationships/image" Target="../media/image6.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1.xml"/><Relationship Id="rId1" Type="http://schemas.openxmlformats.org/officeDocument/2006/relationships/tags" Target="../tags/tag34.x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31.bin"/></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5.xml"/><Relationship Id="rId6" Type="http://schemas.openxmlformats.org/officeDocument/2006/relationships/image" Target="../media/image4.emf"/><Relationship Id="rId5" Type="http://schemas.openxmlformats.org/officeDocument/2006/relationships/image" Target="../media/image19.jpeg"/><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33.bin"/><Relationship Id="rId7" Type="http://schemas.openxmlformats.org/officeDocument/2006/relationships/image" Target="../media/image21.svg"/><Relationship Id="rId2" Type="http://schemas.openxmlformats.org/officeDocument/2006/relationships/slideMaster" Target="../slideMasters/slideMaster1.xml"/><Relationship Id="rId1" Type="http://schemas.openxmlformats.org/officeDocument/2006/relationships/tags" Target="../tags/tag3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4.emf"/><Relationship Id="rId10" Type="http://schemas.openxmlformats.org/officeDocument/2006/relationships/image" Target="../media/image24.png"/><Relationship Id="rId4" Type="http://schemas.openxmlformats.org/officeDocument/2006/relationships/image" Target="../media/image1.emf"/><Relationship Id="rId9" Type="http://schemas.openxmlformats.org/officeDocument/2006/relationships/image" Target="../media/image23.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34.bin"/><Relationship Id="rId7" Type="http://schemas.openxmlformats.org/officeDocument/2006/relationships/image" Target="../media/image21.svg"/><Relationship Id="rId2" Type="http://schemas.openxmlformats.org/officeDocument/2006/relationships/slideMaster" Target="../slideMasters/slideMaster1.xml"/><Relationship Id="rId1" Type="http://schemas.openxmlformats.org/officeDocument/2006/relationships/tags" Target="../tags/tag38.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4.emf"/><Relationship Id="rId10" Type="http://schemas.openxmlformats.org/officeDocument/2006/relationships/image" Target="../media/image24.png"/><Relationship Id="rId4" Type="http://schemas.openxmlformats.org/officeDocument/2006/relationships/image" Target="../media/image1.emf"/><Relationship Id="rId9" Type="http://schemas.openxmlformats.org/officeDocument/2006/relationships/image" Target="../media/image23.sv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35.bin"/><Relationship Id="rId7" Type="http://schemas.openxmlformats.org/officeDocument/2006/relationships/image" Target="../media/image21.svg"/><Relationship Id="rId2" Type="http://schemas.openxmlformats.org/officeDocument/2006/relationships/slideMaster" Target="../slideMasters/slideMaster1.xml"/><Relationship Id="rId1" Type="http://schemas.openxmlformats.org/officeDocument/2006/relationships/tags" Target="../tags/tag39.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4.emf"/><Relationship Id="rId10" Type="http://schemas.openxmlformats.org/officeDocument/2006/relationships/image" Target="../media/image24.png"/><Relationship Id="rId4" Type="http://schemas.openxmlformats.org/officeDocument/2006/relationships/image" Target="../media/image1.emf"/><Relationship Id="rId9" Type="http://schemas.openxmlformats.org/officeDocument/2006/relationships/image" Target="../media/image23.sv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36.bin"/><Relationship Id="rId7" Type="http://schemas.openxmlformats.org/officeDocument/2006/relationships/image" Target="../media/image21.svg"/><Relationship Id="rId2" Type="http://schemas.openxmlformats.org/officeDocument/2006/relationships/slideMaster" Target="../slideMasters/slideMaster1.xml"/><Relationship Id="rId1" Type="http://schemas.openxmlformats.org/officeDocument/2006/relationships/tags" Target="../tags/tag40.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4.emf"/><Relationship Id="rId10" Type="http://schemas.openxmlformats.org/officeDocument/2006/relationships/image" Target="../media/image24.png"/><Relationship Id="rId4" Type="http://schemas.openxmlformats.org/officeDocument/2006/relationships/image" Target="../media/image1.emf"/><Relationship Id="rId9" Type="http://schemas.openxmlformats.org/officeDocument/2006/relationships/image" Target="../media/image23.svg"/></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1.xml"/><Relationship Id="rId1" Type="http://schemas.openxmlformats.org/officeDocument/2006/relationships/tags" Target="../tags/tag41.xml"/><Relationship Id="rId5" Type="http://schemas.openxmlformats.org/officeDocument/2006/relationships/image" Target="../media/image4.emf"/><Relationship Id="rId4" Type="http://schemas.openxmlformats.org/officeDocument/2006/relationships/image" Target="../media/image26.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1.xml"/><Relationship Id="rId1" Type="http://schemas.openxmlformats.org/officeDocument/2006/relationships/tags" Target="../tags/tag42.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43.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1.xml"/><Relationship Id="rId1" Type="http://schemas.openxmlformats.org/officeDocument/2006/relationships/tags" Target="../tags/tag44.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5.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1.xml"/><Relationship Id="rId1" Type="http://schemas.openxmlformats.org/officeDocument/2006/relationships/tags" Target="../tags/tag46.xml"/><Relationship Id="rId6" Type="http://schemas.openxmlformats.org/officeDocument/2006/relationships/image" Target="../media/image4.emf"/><Relationship Id="rId5" Type="http://schemas.openxmlformats.org/officeDocument/2006/relationships/image" Target="../media/image27.png"/><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tags" Target="../tags/tag4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4.emf"/><Relationship Id="rId5" Type="http://schemas.openxmlformats.org/officeDocument/2006/relationships/image" Target="../media/image3.jpeg"/><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4.emf"/><Relationship Id="rId5" Type="http://schemas.openxmlformats.org/officeDocument/2006/relationships/image" Target="../media/image5.png"/><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2.emf"/><Relationship Id="rId5" Type="http://schemas.openxmlformats.org/officeDocument/2006/relationships/image" Target="../media/image6.pn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50.bin"/><Relationship Id="rId7" Type="http://schemas.openxmlformats.org/officeDocument/2006/relationships/image" Target="../media/image4.emf"/><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51.bin"/><Relationship Id="rId7" Type="http://schemas.openxmlformats.org/officeDocument/2006/relationships/image" Target="../media/image4.emf"/><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52.bin"/><Relationship Id="rId7" Type="http://schemas.openxmlformats.org/officeDocument/2006/relationships/image" Target="../media/image2.emf"/><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4.emf"/><Relationship Id="rId5" Type="http://schemas.openxmlformats.org/officeDocument/2006/relationships/image" Target="../media/image15.jpeg"/><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2.xml"/><Relationship Id="rId1" Type="http://schemas.openxmlformats.org/officeDocument/2006/relationships/tags" Target="../tags/tag58.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4.emf"/><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56.bin"/><Relationship Id="rId7" Type="http://schemas.openxmlformats.org/officeDocument/2006/relationships/image" Target="../media/image4.emf"/><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2.xml"/><Relationship Id="rId1" Type="http://schemas.openxmlformats.org/officeDocument/2006/relationships/tags" Target="../tags/tag61.xml"/><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2.xml"/><Relationship Id="rId1" Type="http://schemas.openxmlformats.org/officeDocument/2006/relationships/tags" Target="../tags/tag62.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2.xml"/><Relationship Id="rId1" Type="http://schemas.openxmlformats.org/officeDocument/2006/relationships/tags" Target="../tags/tag63.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2.xml"/><Relationship Id="rId1" Type="http://schemas.openxmlformats.org/officeDocument/2006/relationships/tags" Target="../tags/tag64.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2.xml"/><Relationship Id="rId1" Type="http://schemas.openxmlformats.org/officeDocument/2006/relationships/tags" Target="../tags/tag65.xml"/><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2.xml"/><Relationship Id="rId1" Type="http://schemas.openxmlformats.org/officeDocument/2006/relationships/tags" Target="../tags/tag66.xml"/><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2.xml"/><Relationship Id="rId1" Type="http://schemas.openxmlformats.org/officeDocument/2006/relationships/tags" Target="../tags/tag68.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2.xml"/><Relationship Id="rId1" Type="http://schemas.openxmlformats.org/officeDocument/2006/relationships/tags" Target="../tags/tag70.xml"/><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2.xml"/><Relationship Id="rId1" Type="http://schemas.openxmlformats.org/officeDocument/2006/relationships/tags" Target="../tags/tag71.xml"/><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2.xml"/><Relationship Id="rId1" Type="http://schemas.openxmlformats.org/officeDocument/2006/relationships/tags" Target="../tags/tag72.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4.emf"/><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2.xml"/><Relationship Id="rId1" Type="http://schemas.openxmlformats.org/officeDocument/2006/relationships/tags" Target="../tags/tag73.xml"/><Relationship Id="rId5" Type="http://schemas.openxmlformats.org/officeDocument/2006/relationships/image" Target="../media/image2.emf"/><Relationship Id="rId4" Type="http://schemas.openxmlformats.org/officeDocument/2006/relationships/image" Target="../media/image1.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2.xml"/><Relationship Id="rId1" Type="http://schemas.openxmlformats.org/officeDocument/2006/relationships/tags" Target="../tags/tag74.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2.xml"/><Relationship Id="rId1" Type="http://schemas.openxmlformats.org/officeDocument/2006/relationships/tags" Target="../tags/tag75.xml"/><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2.xml"/><Relationship Id="rId1" Type="http://schemas.openxmlformats.org/officeDocument/2006/relationships/tags" Target="../tags/tag76.xml"/><Relationship Id="rId4"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2.xml"/><Relationship Id="rId1" Type="http://schemas.openxmlformats.org/officeDocument/2006/relationships/tags" Target="../tags/tag77.xml"/><Relationship Id="rId4" Type="http://schemas.openxmlformats.org/officeDocument/2006/relationships/image" Target="../media/image1.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2.xml"/><Relationship Id="rId1" Type="http://schemas.openxmlformats.org/officeDocument/2006/relationships/tags" Target="../tags/tag78.xml"/><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2.xml"/><Relationship Id="rId1" Type="http://schemas.openxmlformats.org/officeDocument/2006/relationships/tags" Target="../tags/tag79.xml"/><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Master" Target="../slideMasters/slideMaster2.xml"/><Relationship Id="rId1" Type="http://schemas.openxmlformats.org/officeDocument/2006/relationships/tags" Target="../tags/tag80.x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76.bin"/></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2.xml"/><Relationship Id="rId1" Type="http://schemas.openxmlformats.org/officeDocument/2006/relationships/tags" Target="../tags/tag81.xml"/><Relationship Id="rId6" Type="http://schemas.openxmlformats.org/officeDocument/2006/relationships/image" Target="../media/image4.emf"/><Relationship Id="rId5" Type="http://schemas.openxmlformats.org/officeDocument/2006/relationships/image" Target="../media/image19.jpeg"/><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2.xml"/><Relationship Id="rId1" Type="http://schemas.openxmlformats.org/officeDocument/2006/relationships/tags" Target="../tags/tag82.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emf"/></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79.bin"/><Relationship Id="rId7" Type="http://schemas.openxmlformats.org/officeDocument/2006/relationships/image" Target="../media/image21.svg"/><Relationship Id="rId2" Type="http://schemas.openxmlformats.org/officeDocument/2006/relationships/slideMaster" Target="../slideMasters/slideMaster2.xml"/><Relationship Id="rId1" Type="http://schemas.openxmlformats.org/officeDocument/2006/relationships/tags" Target="../tags/tag83.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4.emf"/><Relationship Id="rId10" Type="http://schemas.openxmlformats.org/officeDocument/2006/relationships/image" Target="../media/image24.png"/><Relationship Id="rId4" Type="http://schemas.openxmlformats.org/officeDocument/2006/relationships/image" Target="../media/image1.emf"/><Relationship Id="rId9" Type="http://schemas.openxmlformats.org/officeDocument/2006/relationships/image" Target="../media/image23.sv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80.bin"/><Relationship Id="rId7" Type="http://schemas.openxmlformats.org/officeDocument/2006/relationships/image" Target="../media/image21.svg"/><Relationship Id="rId2" Type="http://schemas.openxmlformats.org/officeDocument/2006/relationships/slideMaster" Target="../slideMasters/slideMaster2.xml"/><Relationship Id="rId1" Type="http://schemas.openxmlformats.org/officeDocument/2006/relationships/tags" Target="../tags/tag84.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4.emf"/><Relationship Id="rId10" Type="http://schemas.openxmlformats.org/officeDocument/2006/relationships/image" Target="../media/image24.png"/><Relationship Id="rId4" Type="http://schemas.openxmlformats.org/officeDocument/2006/relationships/image" Target="../media/image1.emf"/><Relationship Id="rId9" Type="http://schemas.openxmlformats.org/officeDocument/2006/relationships/image" Target="../media/image23.sv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81.bin"/><Relationship Id="rId7" Type="http://schemas.openxmlformats.org/officeDocument/2006/relationships/image" Target="../media/image21.svg"/><Relationship Id="rId2" Type="http://schemas.openxmlformats.org/officeDocument/2006/relationships/slideMaster" Target="../slideMasters/slideMaster2.xml"/><Relationship Id="rId1" Type="http://schemas.openxmlformats.org/officeDocument/2006/relationships/tags" Target="../tags/tag85.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4.emf"/><Relationship Id="rId10" Type="http://schemas.openxmlformats.org/officeDocument/2006/relationships/image" Target="../media/image24.png"/><Relationship Id="rId4" Type="http://schemas.openxmlformats.org/officeDocument/2006/relationships/image" Target="../media/image1.emf"/><Relationship Id="rId9" Type="http://schemas.openxmlformats.org/officeDocument/2006/relationships/image" Target="../media/image23.svg"/></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82.bin"/><Relationship Id="rId7" Type="http://schemas.openxmlformats.org/officeDocument/2006/relationships/image" Target="../media/image21.svg"/><Relationship Id="rId2" Type="http://schemas.openxmlformats.org/officeDocument/2006/relationships/slideMaster" Target="../slideMasters/slideMaster2.xml"/><Relationship Id="rId1" Type="http://schemas.openxmlformats.org/officeDocument/2006/relationships/tags" Target="../tags/tag86.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4.emf"/><Relationship Id="rId10" Type="http://schemas.openxmlformats.org/officeDocument/2006/relationships/image" Target="../media/image24.png"/><Relationship Id="rId4" Type="http://schemas.openxmlformats.org/officeDocument/2006/relationships/image" Target="../media/image1.emf"/><Relationship Id="rId9" Type="http://schemas.openxmlformats.org/officeDocument/2006/relationships/image" Target="../media/image23.svg"/></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2.xml"/><Relationship Id="rId1" Type="http://schemas.openxmlformats.org/officeDocument/2006/relationships/tags" Target="../tags/tag87.xml"/><Relationship Id="rId5" Type="http://schemas.openxmlformats.org/officeDocument/2006/relationships/image" Target="../media/image4.emf"/><Relationship Id="rId4" Type="http://schemas.openxmlformats.org/officeDocument/2006/relationships/image" Target="../media/image26.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2.xml"/><Relationship Id="rId1" Type="http://schemas.openxmlformats.org/officeDocument/2006/relationships/tags" Target="../tags/tag88.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2.xml"/><Relationship Id="rId1" Type="http://schemas.openxmlformats.org/officeDocument/2006/relationships/tags" Target="../tags/tag89.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Master" Target="../slideMasters/slideMaster2.xml"/><Relationship Id="rId1" Type="http://schemas.openxmlformats.org/officeDocument/2006/relationships/tags" Target="../tags/tag90.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2.xml"/><Relationship Id="rId1" Type="http://schemas.openxmlformats.org/officeDocument/2006/relationships/tags" Target="../tags/tag91.xml"/><Relationship Id="rId5" Type="http://schemas.openxmlformats.org/officeDocument/2006/relationships/image" Target="../media/image4.emf"/><Relationship Id="rId4" Type="http://schemas.openxmlformats.org/officeDocument/2006/relationships/image" Target="../media/image1.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Master" Target="../slideMasters/slideMaster2.xml"/><Relationship Id="rId1" Type="http://schemas.openxmlformats.org/officeDocument/2006/relationships/tags" Target="../tags/tag92.xml"/><Relationship Id="rId6" Type="http://schemas.openxmlformats.org/officeDocument/2006/relationships/image" Target="../media/image4.emf"/><Relationship Id="rId5" Type="http://schemas.openxmlformats.org/officeDocument/2006/relationships/image" Target="../media/image27.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4.emf"/><Relationship Id="rId5" Type="http://schemas.openxmlformats.org/officeDocument/2006/relationships/image" Target="../media/image15.jpeg"/><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89.bin"/><Relationship Id="rId7" Type="http://schemas.openxmlformats.org/officeDocument/2006/relationships/image" Target="../media/image4.emf"/><Relationship Id="rId2" Type="http://schemas.openxmlformats.org/officeDocument/2006/relationships/slideMaster" Target="../slideMasters/slideMaster2.xml"/><Relationship Id="rId1" Type="http://schemas.openxmlformats.org/officeDocument/2006/relationships/tags" Target="../tags/tag9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emf"/></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Master" Target="../slideMasters/slideMaster2.xml"/><Relationship Id="rId1" Type="http://schemas.openxmlformats.org/officeDocument/2006/relationships/tags" Target="../tags/tag94.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 Title Slide 01">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3439340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3" name="Picture 12" descr="A large crowd of people in a room&#10;&#10;Description automatically generated with low confidence">
            <a:extLst>
              <a:ext uri="{FF2B5EF4-FFF2-40B4-BE49-F238E27FC236}">
                <a16:creationId xmlns:a16="http://schemas.microsoft.com/office/drawing/2014/main" id="{7657A8BF-7518-4535-8355-43029AF74EB7}"/>
              </a:ext>
            </a:extLst>
          </p:cNvPr>
          <p:cNvPicPr>
            <a:picLocks noChangeAspect="1"/>
          </p:cNvPicPr>
          <p:nvPr userDrawn="1"/>
        </p:nvPicPr>
        <p:blipFill rotWithShape="1">
          <a:blip r:embed="rId5" cstate="print">
            <a:duotone>
              <a:schemeClr val="accent1">
                <a:shade val="45000"/>
                <a:satMod val="135000"/>
              </a:schemeClr>
              <a:prstClr val="white"/>
            </a:duotone>
            <a:alphaModFix amt="50000"/>
            <a:extLst>
              <a:ext uri="{28A0092B-C50C-407E-A947-70E740481C1C}">
                <a14:useLocalDpi xmlns:a14="http://schemas.microsoft.com/office/drawing/2010/main"/>
              </a:ext>
            </a:extLst>
          </a:blip>
          <a:srcRect/>
          <a:stretch/>
        </p:blipFill>
        <p:spPr>
          <a:xfrm>
            <a:off x="6096001" y="-1"/>
            <a:ext cx="6095999" cy="6858000"/>
          </a:xfrm>
          <a:prstGeom prst="rect">
            <a:avLst/>
          </a:prstGeom>
        </p:spPr>
      </p:pic>
      <p:grpSp>
        <p:nvGrpSpPr>
          <p:cNvPr id="14" name="Group 13">
            <a:extLst>
              <a:ext uri="{FF2B5EF4-FFF2-40B4-BE49-F238E27FC236}">
                <a16:creationId xmlns:a16="http://schemas.microsoft.com/office/drawing/2014/main" id="{5F7A86F4-FA12-4653-BE93-43D28462DAF3}"/>
              </a:ext>
            </a:extLst>
          </p:cNvPr>
          <p:cNvGrpSpPr/>
          <p:nvPr userDrawn="1"/>
        </p:nvGrpSpPr>
        <p:grpSpPr bwMode="white">
          <a:xfrm>
            <a:off x="5334007" y="0"/>
            <a:ext cx="6857993" cy="6858000"/>
            <a:chOff x="5334007" y="0"/>
            <a:chExt cx="6857993" cy="6858000"/>
          </a:xfrm>
        </p:grpSpPr>
        <p:sp>
          <p:nvSpPr>
            <p:cNvPr id="15" name="Graphic 26">
              <a:extLst>
                <a:ext uri="{FF2B5EF4-FFF2-40B4-BE49-F238E27FC236}">
                  <a16:creationId xmlns:a16="http://schemas.microsoft.com/office/drawing/2014/main" id="{3A01106B-747B-408F-B6EE-C68EAEC48E96}"/>
                </a:ext>
              </a:extLst>
            </p:cNvPr>
            <p:cNvSpPr/>
            <p:nvPr/>
          </p:nvSpPr>
          <p:spPr bwMode="white">
            <a:xfrm>
              <a:off x="5745486" y="0"/>
              <a:ext cx="960119" cy="6858000"/>
            </a:xfrm>
            <a:custGeom>
              <a:avLst/>
              <a:gdLst>
                <a:gd name="connsiteX0" fmla="*/ 0 w 960119"/>
                <a:gd name="connsiteY0" fmla="*/ 0 h 6857993"/>
                <a:gd name="connsiteX1" fmla="*/ 960119 w 960119"/>
                <a:gd name="connsiteY1" fmla="*/ 0 h 6857993"/>
                <a:gd name="connsiteX2" fmla="*/ 960119 w 960119"/>
                <a:gd name="connsiteY2" fmla="*/ 6857993 h 6857993"/>
                <a:gd name="connsiteX3" fmla="*/ 0 w 9601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960119" h="6857993">
                  <a:moveTo>
                    <a:pt x="0" y="0"/>
                  </a:moveTo>
                  <a:lnTo>
                    <a:pt x="960119" y="0"/>
                  </a:lnTo>
                  <a:lnTo>
                    <a:pt x="9601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6" name="Graphic 26">
              <a:extLst>
                <a:ext uri="{FF2B5EF4-FFF2-40B4-BE49-F238E27FC236}">
                  <a16:creationId xmlns:a16="http://schemas.microsoft.com/office/drawing/2014/main" id="{0E01C1D3-4ACE-4808-8564-A10B7D9402D5}"/>
                </a:ext>
              </a:extLst>
            </p:cNvPr>
            <p:cNvSpPr/>
            <p:nvPr/>
          </p:nvSpPr>
          <p:spPr bwMode="white">
            <a:xfrm>
              <a:off x="7345684" y="0"/>
              <a:ext cx="731519" cy="6858000"/>
            </a:xfrm>
            <a:custGeom>
              <a:avLst/>
              <a:gdLst>
                <a:gd name="connsiteX0" fmla="*/ 0 w 731519"/>
                <a:gd name="connsiteY0" fmla="*/ 0 h 6857993"/>
                <a:gd name="connsiteX1" fmla="*/ 731519 w 731519"/>
                <a:gd name="connsiteY1" fmla="*/ 0 h 6857993"/>
                <a:gd name="connsiteX2" fmla="*/ 731519 w 731519"/>
                <a:gd name="connsiteY2" fmla="*/ 6857993 h 6857993"/>
                <a:gd name="connsiteX3" fmla="*/ 0 w 7315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731519" h="6857993">
                  <a:moveTo>
                    <a:pt x="0" y="0"/>
                  </a:moveTo>
                  <a:lnTo>
                    <a:pt x="731519" y="0"/>
                  </a:lnTo>
                  <a:lnTo>
                    <a:pt x="7315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7" name="Graphic 26">
              <a:extLst>
                <a:ext uri="{FF2B5EF4-FFF2-40B4-BE49-F238E27FC236}">
                  <a16:creationId xmlns:a16="http://schemas.microsoft.com/office/drawing/2014/main" id="{18DF3446-E12A-4B24-A59A-7FA337528D59}"/>
                </a:ext>
              </a:extLst>
            </p:cNvPr>
            <p:cNvSpPr/>
            <p:nvPr/>
          </p:nvSpPr>
          <p:spPr bwMode="white">
            <a:xfrm>
              <a:off x="8968743" y="0"/>
              <a:ext cx="480059" cy="6858000"/>
            </a:xfrm>
            <a:custGeom>
              <a:avLst/>
              <a:gdLst>
                <a:gd name="connsiteX0" fmla="*/ 0 w 480059"/>
                <a:gd name="connsiteY0" fmla="*/ 0 h 6857993"/>
                <a:gd name="connsiteX1" fmla="*/ 480060 w 480059"/>
                <a:gd name="connsiteY1" fmla="*/ 0 h 6857993"/>
                <a:gd name="connsiteX2" fmla="*/ 480060 w 480059"/>
                <a:gd name="connsiteY2" fmla="*/ 6857993 h 6857993"/>
                <a:gd name="connsiteX3" fmla="*/ 0 w 4800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480059" h="6857993">
                  <a:moveTo>
                    <a:pt x="0" y="0"/>
                  </a:moveTo>
                  <a:lnTo>
                    <a:pt x="480060" y="0"/>
                  </a:lnTo>
                  <a:lnTo>
                    <a:pt x="4800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8" name="Graphic 26">
              <a:extLst>
                <a:ext uri="{FF2B5EF4-FFF2-40B4-BE49-F238E27FC236}">
                  <a16:creationId xmlns:a16="http://schemas.microsoft.com/office/drawing/2014/main" id="{3E5A4A23-D391-43A6-A29B-C0C6A6808EF3}"/>
                </a:ext>
              </a:extLst>
            </p:cNvPr>
            <p:cNvSpPr/>
            <p:nvPr/>
          </p:nvSpPr>
          <p:spPr bwMode="white">
            <a:xfrm>
              <a:off x="10568941" y="0"/>
              <a:ext cx="251459" cy="6858000"/>
            </a:xfrm>
            <a:custGeom>
              <a:avLst/>
              <a:gdLst>
                <a:gd name="connsiteX0" fmla="*/ 0 w 251459"/>
                <a:gd name="connsiteY0" fmla="*/ 0 h 6857993"/>
                <a:gd name="connsiteX1" fmla="*/ 251460 w 251459"/>
                <a:gd name="connsiteY1" fmla="*/ 0 h 6857993"/>
                <a:gd name="connsiteX2" fmla="*/ 251460 w 251459"/>
                <a:gd name="connsiteY2" fmla="*/ 6857993 h 6857993"/>
                <a:gd name="connsiteX3" fmla="*/ 0 w 2514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251459" h="6857993">
                  <a:moveTo>
                    <a:pt x="0" y="0"/>
                  </a:moveTo>
                  <a:lnTo>
                    <a:pt x="251460" y="0"/>
                  </a:lnTo>
                  <a:lnTo>
                    <a:pt x="2514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9" name="Graphic 26">
              <a:extLst>
                <a:ext uri="{FF2B5EF4-FFF2-40B4-BE49-F238E27FC236}">
                  <a16:creationId xmlns:a16="http://schemas.microsoft.com/office/drawing/2014/main" id="{28974072-4C0A-48BD-B197-2C5E176AFE68}"/>
                </a:ext>
              </a:extLst>
            </p:cNvPr>
            <p:cNvSpPr/>
            <p:nvPr/>
          </p:nvSpPr>
          <p:spPr bwMode="white">
            <a:xfrm>
              <a:off x="5334007" y="0"/>
              <a:ext cx="6857993" cy="6858000"/>
            </a:xfrm>
            <a:custGeom>
              <a:avLst/>
              <a:gdLst>
                <a:gd name="connsiteX0" fmla="*/ 0 w 6857993"/>
                <a:gd name="connsiteY0" fmla="*/ 0 h 6857993"/>
                <a:gd name="connsiteX1" fmla="*/ 6857993 w 6857993"/>
                <a:gd name="connsiteY1" fmla="*/ 0 h 6857993"/>
                <a:gd name="connsiteX2" fmla="*/ 6857993 w 6857993"/>
                <a:gd name="connsiteY2" fmla="*/ 6857993 h 6857993"/>
                <a:gd name="connsiteX3" fmla="*/ 0 w 6857993"/>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6857993" h="6857993">
                  <a:moveTo>
                    <a:pt x="0" y="0"/>
                  </a:moveTo>
                  <a:lnTo>
                    <a:pt x="6857993" y="0"/>
                  </a:lnTo>
                  <a:lnTo>
                    <a:pt x="6857993" y="6857993"/>
                  </a:lnTo>
                  <a:lnTo>
                    <a:pt x="0" y="6857993"/>
                  </a:lnTo>
                  <a:close/>
                </a:path>
              </a:pathLst>
            </a:custGeom>
            <a:noFill/>
            <a:ln w="22828" cap="flat">
              <a:noFill/>
              <a:prstDash val="solid"/>
              <a:miter/>
            </a:ln>
          </p:spPr>
          <p:txBody>
            <a:bodyPr rtlCol="0" anchor="ctr"/>
            <a:lstStyle/>
            <a:p>
              <a:endParaRPr lang="de-DE"/>
            </a:p>
          </p:txBody>
        </p:sp>
      </p:grpSp>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location, date (optional)</a:t>
            </a:r>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515380" y="633859"/>
            <a:ext cx="1764197" cy="323592"/>
          </a:xfrm>
          <a:prstGeom prst="rect">
            <a:avLst/>
          </a:prstGeom>
        </p:spPr>
      </p:pic>
    </p:spTree>
    <p:extLst>
      <p:ext uri="{BB962C8B-B14F-4D97-AF65-F5344CB8AC3E}">
        <p14:creationId xmlns:p14="http://schemas.microsoft.com/office/powerpoint/2010/main" val="457349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 Agenda 01">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30169079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defRPr>
                <a:solidFill>
                  <a:schemeClr val="bg1"/>
                </a:solidFill>
              </a:defRPr>
            </a:lvl1pPr>
          </a:lstStyle>
          <a:p>
            <a:r>
              <a:rPr lang="en-US" dirty="0"/>
              <a:t>Click to edit agenda placeholder</a:t>
            </a:r>
            <a:endParaRPr lang="en-GB" dirty="0"/>
          </a:p>
        </p:txBody>
      </p:sp>
      <p:pic>
        <p:nvPicPr>
          <p:cNvPr id="7" name="Grafik 9">
            <a:extLst>
              <a:ext uri="{FF2B5EF4-FFF2-40B4-BE49-F238E27FC236}">
                <a16:creationId xmlns:a16="http://schemas.microsoft.com/office/drawing/2014/main" id="{5725501F-36F8-400F-B426-0EC28DCA703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sp>
        <p:nvSpPr>
          <p:cNvPr id="15" name="Text Placeholder 14">
            <a:extLst>
              <a:ext uri="{FF2B5EF4-FFF2-40B4-BE49-F238E27FC236}">
                <a16:creationId xmlns:a16="http://schemas.microsoft.com/office/drawing/2014/main" id="{8314BD5F-0A7B-4988-9AC7-A84C1DDEE498}"/>
              </a:ext>
            </a:extLst>
          </p:cNvPr>
          <p:cNvSpPr>
            <a:spLocks noGrp="1"/>
          </p:cNvSpPr>
          <p:nvPr>
            <p:ph type="body" sz="quarter" idx="10" hasCustomPrompt="1"/>
          </p:nvPr>
        </p:nvSpPr>
        <p:spPr bwMode="white">
          <a:xfrm>
            <a:off x="507901" y="177281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16" name="Text Placeholder 14">
            <a:extLst>
              <a:ext uri="{FF2B5EF4-FFF2-40B4-BE49-F238E27FC236}">
                <a16:creationId xmlns:a16="http://schemas.microsoft.com/office/drawing/2014/main" id="{0B52BDBA-4EC7-4E5D-AA78-6CE7917C22BF}"/>
              </a:ext>
            </a:extLst>
          </p:cNvPr>
          <p:cNvSpPr>
            <a:spLocks noGrp="1"/>
          </p:cNvSpPr>
          <p:nvPr>
            <p:ph type="body" sz="quarter" idx="11" hasCustomPrompt="1"/>
          </p:nvPr>
        </p:nvSpPr>
        <p:spPr>
          <a:xfrm>
            <a:off x="515380" y="177281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
        <p:nvSpPr>
          <p:cNvPr id="17" name="Text Placeholder 14">
            <a:extLst>
              <a:ext uri="{FF2B5EF4-FFF2-40B4-BE49-F238E27FC236}">
                <a16:creationId xmlns:a16="http://schemas.microsoft.com/office/drawing/2014/main" id="{00F5E86A-F5C1-49C9-88C5-937C3BB07170}"/>
              </a:ext>
            </a:extLst>
          </p:cNvPr>
          <p:cNvSpPr>
            <a:spLocks noGrp="1"/>
          </p:cNvSpPr>
          <p:nvPr>
            <p:ph type="body" sz="quarter" idx="12" hasCustomPrompt="1"/>
          </p:nvPr>
        </p:nvSpPr>
        <p:spPr bwMode="white">
          <a:xfrm>
            <a:off x="4396521" y="177281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18" name="Text Placeholder 14">
            <a:extLst>
              <a:ext uri="{FF2B5EF4-FFF2-40B4-BE49-F238E27FC236}">
                <a16:creationId xmlns:a16="http://schemas.microsoft.com/office/drawing/2014/main" id="{68270417-7B92-4494-A137-0E784F5E7DD8}"/>
              </a:ext>
            </a:extLst>
          </p:cNvPr>
          <p:cNvSpPr>
            <a:spLocks noGrp="1"/>
          </p:cNvSpPr>
          <p:nvPr>
            <p:ph type="body" sz="quarter" idx="13" hasCustomPrompt="1"/>
          </p:nvPr>
        </p:nvSpPr>
        <p:spPr>
          <a:xfrm>
            <a:off x="4404000" y="177281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
        <p:nvSpPr>
          <p:cNvPr id="19" name="Text Placeholder 14">
            <a:extLst>
              <a:ext uri="{FF2B5EF4-FFF2-40B4-BE49-F238E27FC236}">
                <a16:creationId xmlns:a16="http://schemas.microsoft.com/office/drawing/2014/main" id="{EBA1520B-C172-40A9-B5AE-5CEC0A5824BD}"/>
              </a:ext>
            </a:extLst>
          </p:cNvPr>
          <p:cNvSpPr>
            <a:spLocks noGrp="1"/>
          </p:cNvSpPr>
          <p:nvPr>
            <p:ph type="body" sz="quarter" idx="14" hasCustomPrompt="1"/>
          </p:nvPr>
        </p:nvSpPr>
        <p:spPr bwMode="white">
          <a:xfrm>
            <a:off x="8285141" y="177281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20" name="Text Placeholder 14">
            <a:extLst>
              <a:ext uri="{FF2B5EF4-FFF2-40B4-BE49-F238E27FC236}">
                <a16:creationId xmlns:a16="http://schemas.microsoft.com/office/drawing/2014/main" id="{AFC9D865-449D-4F49-8C95-FF40B730CAB7}"/>
              </a:ext>
            </a:extLst>
          </p:cNvPr>
          <p:cNvSpPr>
            <a:spLocks noGrp="1"/>
          </p:cNvSpPr>
          <p:nvPr>
            <p:ph type="body" sz="quarter" idx="15" hasCustomPrompt="1"/>
          </p:nvPr>
        </p:nvSpPr>
        <p:spPr>
          <a:xfrm>
            <a:off x="8292620" y="177281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
        <p:nvSpPr>
          <p:cNvPr id="21" name="Text Placeholder 14">
            <a:extLst>
              <a:ext uri="{FF2B5EF4-FFF2-40B4-BE49-F238E27FC236}">
                <a16:creationId xmlns:a16="http://schemas.microsoft.com/office/drawing/2014/main" id="{0E201F39-2E95-4599-9C5C-04AFB7DCCBEA}"/>
              </a:ext>
            </a:extLst>
          </p:cNvPr>
          <p:cNvSpPr>
            <a:spLocks noGrp="1"/>
          </p:cNvSpPr>
          <p:nvPr>
            <p:ph type="body" sz="quarter" idx="16" hasCustomPrompt="1"/>
          </p:nvPr>
        </p:nvSpPr>
        <p:spPr bwMode="white">
          <a:xfrm>
            <a:off x="507901" y="429309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22" name="Text Placeholder 14">
            <a:extLst>
              <a:ext uri="{FF2B5EF4-FFF2-40B4-BE49-F238E27FC236}">
                <a16:creationId xmlns:a16="http://schemas.microsoft.com/office/drawing/2014/main" id="{267DE236-04D0-4C91-9D40-879FEAD6E773}"/>
              </a:ext>
            </a:extLst>
          </p:cNvPr>
          <p:cNvSpPr>
            <a:spLocks noGrp="1"/>
          </p:cNvSpPr>
          <p:nvPr>
            <p:ph type="body" sz="quarter" idx="17" hasCustomPrompt="1"/>
          </p:nvPr>
        </p:nvSpPr>
        <p:spPr>
          <a:xfrm>
            <a:off x="515380" y="429309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
        <p:nvSpPr>
          <p:cNvPr id="23" name="Text Placeholder 14">
            <a:extLst>
              <a:ext uri="{FF2B5EF4-FFF2-40B4-BE49-F238E27FC236}">
                <a16:creationId xmlns:a16="http://schemas.microsoft.com/office/drawing/2014/main" id="{5DEB880D-4BD6-4115-83C6-8D785D150E78}"/>
              </a:ext>
            </a:extLst>
          </p:cNvPr>
          <p:cNvSpPr>
            <a:spLocks noGrp="1"/>
          </p:cNvSpPr>
          <p:nvPr>
            <p:ph type="body" sz="quarter" idx="18" hasCustomPrompt="1"/>
          </p:nvPr>
        </p:nvSpPr>
        <p:spPr bwMode="white">
          <a:xfrm>
            <a:off x="4396521" y="429309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24" name="Text Placeholder 14">
            <a:extLst>
              <a:ext uri="{FF2B5EF4-FFF2-40B4-BE49-F238E27FC236}">
                <a16:creationId xmlns:a16="http://schemas.microsoft.com/office/drawing/2014/main" id="{0B5BF540-11C9-41BB-B7AF-045297217D71}"/>
              </a:ext>
            </a:extLst>
          </p:cNvPr>
          <p:cNvSpPr>
            <a:spLocks noGrp="1"/>
          </p:cNvSpPr>
          <p:nvPr>
            <p:ph type="body" sz="quarter" idx="19" hasCustomPrompt="1"/>
          </p:nvPr>
        </p:nvSpPr>
        <p:spPr>
          <a:xfrm>
            <a:off x="4404000" y="429309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
        <p:nvSpPr>
          <p:cNvPr id="25" name="Text Placeholder 14">
            <a:extLst>
              <a:ext uri="{FF2B5EF4-FFF2-40B4-BE49-F238E27FC236}">
                <a16:creationId xmlns:a16="http://schemas.microsoft.com/office/drawing/2014/main" id="{F0AB349B-0875-40D2-A3FA-9BB80729D549}"/>
              </a:ext>
            </a:extLst>
          </p:cNvPr>
          <p:cNvSpPr>
            <a:spLocks noGrp="1"/>
          </p:cNvSpPr>
          <p:nvPr>
            <p:ph type="body" sz="quarter" idx="20" hasCustomPrompt="1"/>
          </p:nvPr>
        </p:nvSpPr>
        <p:spPr bwMode="white">
          <a:xfrm>
            <a:off x="8285141" y="429309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26" name="Text Placeholder 14">
            <a:extLst>
              <a:ext uri="{FF2B5EF4-FFF2-40B4-BE49-F238E27FC236}">
                <a16:creationId xmlns:a16="http://schemas.microsoft.com/office/drawing/2014/main" id="{5846500A-5929-42C1-B324-F3AF6312F762}"/>
              </a:ext>
            </a:extLst>
          </p:cNvPr>
          <p:cNvSpPr>
            <a:spLocks noGrp="1"/>
          </p:cNvSpPr>
          <p:nvPr>
            <p:ph type="body" sz="quarter" idx="21" hasCustomPrompt="1"/>
          </p:nvPr>
        </p:nvSpPr>
        <p:spPr>
          <a:xfrm>
            <a:off x="8292620" y="429309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Tree>
    <p:extLst>
      <p:ext uri="{BB962C8B-B14F-4D97-AF65-F5344CB8AC3E}">
        <p14:creationId xmlns:p14="http://schemas.microsoft.com/office/powerpoint/2010/main" val="185563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 Agenda 02">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3431589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9" name="Graphic 18">
            <a:extLst>
              <a:ext uri="{FF2B5EF4-FFF2-40B4-BE49-F238E27FC236}">
                <a16:creationId xmlns:a16="http://schemas.microsoft.com/office/drawing/2014/main" id="{AC64632D-7AE6-4B85-A3B1-68DE710F6C5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bwMode="ltGray">
          <a:xfrm>
            <a:off x="6960096" y="2006255"/>
            <a:ext cx="4152032" cy="4184726"/>
          </a:xfrm>
          <a:prstGeom prst="rect">
            <a:avLst/>
          </a:prstGeom>
        </p:spPr>
      </p:pic>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a:xfrm>
            <a:off x="515379" y="955875"/>
            <a:ext cx="11160000" cy="443198"/>
          </a:xfrm>
        </p:spPr>
        <p:txBody>
          <a:bodyPr vert="horz"/>
          <a:lstStyle>
            <a:lvl1pPr>
              <a:defRPr>
                <a:solidFill>
                  <a:schemeClr val="bg1"/>
                </a:solidFill>
              </a:defRPr>
            </a:lvl1pPr>
          </a:lstStyle>
          <a:p>
            <a:r>
              <a:rPr lang="en-US" dirty="0"/>
              <a:t>Click to edit agenda placeholder</a:t>
            </a:r>
            <a:endParaRPr lang="en-GB" dirty="0"/>
          </a:p>
        </p:txBody>
      </p:sp>
      <p:pic>
        <p:nvPicPr>
          <p:cNvPr id="7" name="Grafik 9">
            <a:extLst>
              <a:ext uri="{FF2B5EF4-FFF2-40B4-BE49-F238E27FC236}">
                <a16:creationId xmlns:a16="http://schemas.microsoft.com/office/drawing/2014/main" id="{5725501F-36F8-400F-B426-0EC28DCA703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sp>
        <p:nvSpPr>
          <p:cNvPr id="27" name="Text Placeholder 14">
            <a:extLst>
              <a:ext uri="{FF2B5EF4-FFF2-40B4-BE49-F238E27FC236}">
                <a16:creationId xmlns:a16="http://schemas.microsoft.com/office/drawing/2014/main" id="{6874D7D0-7FC3-457C-8B23-1C7FA5D155FA}"/>
              </a:ext>
            </a:extLst>
          </p:cNvPr>
          <p:cNvSpPr>
            <a:spLocks noGrp="1"/>
          </p:cNvSpPr>
          <p:nvPr>
            <p:ph type="body" sz="quarter" idx="10" hasCustomPrompt="1"/>
          </p:nvPr>
        </p:nvSpPr>
        <p:spPr bwMode="black">
          <a:xfrm>
            <a:off x="515379" y="1808940"/>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32" name="Text Placeholder 14">
            <a:extLst>
              <a:ext uri="{FF2B5EF4-FFF2-40B4-BE49-F238E27FC236}">
                <a16:creationId xmlns:a16="http://schemas.microsoft.com/office/drawing/2014/main" id="{3DCEBA8A-944B-4DAD-9990-5D2A8806FCFD}"/>
              </a:ext>
            </a:extLst>
          </p:cNvPr>
          <p:cNvSpPr>
            <a:spLocks noGrp="1"/>
          </p:cNvSpPr>
          <p:nvPr>
            <p:ph type="body" sz="quarter" idx="11" hasCustomPrompt="1"/>
          </p:nvPr>
        </p:nvSpPr>
        <p:spPr bwMode="black">
          <a:xfrm>
            <a:off x="1235460" y="1972743"/>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34" name="Text Placeholder 14">
            <a:extLst>
              <a:ext uri="{FF2B5EF4-FFF2-40B4-BE49-F238E27FC236}">
                <a16:creationId xmlns:a16="http://schemas.microsoft.com/office/drawing/2014/main" id="{C8594833-F232-43C8-81FF-E78FFB47A3A2}"/>
              </a:ext>
            </a:extLst>
          </p:cNvPr>
          <p:cNvSpPr>
            <a:spLocks noGrp="1"/>
          </p:cNvSpPr>
          <p:nvPr>
            <p:ph type="body" sz="quarter" idx="12" hasCustomPrompt="1"/>
          </p:nvPr>
        </p:nvSpPr>
        <p:spPr bwMode="black">
          <a:xfrm>
            <a:off x="515379" y="2520234"/>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35" name="Text Placeholder 14">
            <a:extLst>
              <a:ext uri="{FF2B5EF4-FFF2-40B4-BE49-F238E27FC236}">
                <a16:creationId xmlns:a16="http://schemas.microsoft.com/office/drawing/2014/main" id="{08D2D705-40F2-44C0-830C-5CFB7B5A246C}"/>
              </a:ext>
            </a:extLst>
          </p:cNvPr>
          <p:cNvSpPr>
            <a:spLocks noGrp="1"/>
          </p:cNvSpPr>
          <p:nvPr>
            <p:ph type="body" sz="quarter" idx="13" hasCustomPrompt="1"/>
          </p:nvPr>
        </p:nvSpPr>
        <p:spPr bwMode="black">
          <a:xfrm>
            <a:off x="1235460" y="2684009"/>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36" name="Text Placeholder 14">
            <a:extLst>
              <a:ext uri="{FF2B5EF4-FFF2-40B4-BE49-F238E27FC236}">
                <a16:creationId xmlns:a16="http://schemas.microsoft.com/office/drawing/2014/main" id="{868C445B-536A-4BFA-8EDA-E9D274CAD4CC}"/>
              </a:ext>
            </a:extLst>
          </p:cNvPr>
          <p:cNvSpPr>
            <a:spLocks noGrp="1"/>
          </p:cNvSpPr>
          <p:nvPr>
            <p:ph type="body" sz="quarter" idx="14" hasCustomPrompt="1"/>
          </p:nvPr>
        </p:nvSpPr>
        <p:spPr bwMode="black">
          <a:xfrm>
            <a:off x="515379" y="3231528"/>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37" name="Text Placeholder 14">
            <a:extLst>
              <a:ext uri="{FF2B5EF4-FFF2-40B4-BE49-F238E27FC236}">
                <a16:creationId xmlns:a16="http://schemas.microsoft.com/office/drawing/2014/main" id="{EEDFDD97-99C9-47D4-8AAB-F2B150C357F0}"/>
              </a:ext>
            </a:extLst>
          </p:cNvPr>
          <p:cNvSpPr>
            <a:spLocks noGrp="1"/>
          </p:cNvSpPr>
          <p:nvPr>
            <p:ph type="body" sz="quarter" idx="15" hasCustomPrompt="1"/>
          </p:nvPr>
        </p:nvSpPr>
        <p:spPr bwMode="black">
          <a:xfrm>
            <a:off x="1235460" y="3395275"/>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38" name="Text Placeholder 14">
            <a:extLst>
              <a:ext uri="{FF2B5EF4-FFF2-40B4-BE49-F238E27FC236}">
                <a16:creationId xmlns:a16="http://schemas.microsoft.com/office/drawing/2014/main" id="{09F67DAD-BC4C-4DA4-AEDE-2357CC6D3A4B}"/>
              </a:ext>
            </a:extLst>
          </p:cNvPr>
          <p:cNvSpPr>
            <a:spLocks noGrp="1"/>
          </p:cNvSpPr>
          <p:nvPr>
            <p:ph type="body" sz="quarter" idx="16" hasCustomPrompt="1"/>
          </p:nvPr>
        </p:nvSpPr>
        <p:spPr bwMode="black">
          <a:xfrm>
            <a:off x="515379" y="3942822"/>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39" name="Text Placeholder 14">
            <a:extLst>
              <a:ext uri="{FF2B5EF4-FFF2-40B4-BE49-F238E27FC236}">
                <a16:creationId xmlns:a16="http://schemas.microsoft.com/office/drawing/2014/main" id="{888E5D34-3220-4461-B53E-FFB09FB7D47B}"/>
              </a:ext>
            </a:extLst>
          </p:cNvPr>
          <p:cNvSpPr>
            <a:spLocks noGrp="1"/>
          </p:cNvSpPr>
          <p:nvPr>
            <p:ph type="body" sz="quarter" idx="17" hasCustomPrompt="1"/>
          </p:nvPr>
        </p:nvSpPr>
        <p:spPr bwMode="black">
          <a:xfrm>
            <a:off x="1235460" y="4106541"/>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40" name="Text Placeholder 14">
            <a:extLst>
              <a:ext uri="{FF2B5EF4-FFF2-40B4-BE49-F238E27FC236}">
                <a16:creationId xmlns:a16="http://schemas.microsoft.com/office/drawing/2014/main" id="{2B17ED1C-CE6C-4746-8BA1-64C778609553}"/>
              </a:ext>
            </a:extLst>
          </p:cNvPr>
          <p:cNvSpPr>
            <a:spLocks noGrp="1"/>
          </p:cNvSpPr>
          <p:nvPr>
            <p:ph type="body" sz="quarter" idx="18" hasCustomPrompt="1"/>
          </p:nvPr>
        </p:nvSpPr>
        <p:spPr bwMode="black">
          <a:xfrm>
            <a:off x="515379" y="4654116"/>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41" name="Text Placeholder 14">
            <a:extLst>
              <a:ext uri="{FF2B5EF4-FFF2-40B4-BE49-F238E27FC236}">
                <a16:creationId xmlns:a16="http://schemas.microsoft.com/office/drawing/2014/main" id="{28E7329F-CAB7-4035-AEDE-7D7C6E58446C}"/>
              </a:ext>
            </a:extLst>
          </p:cNvPr>
          <p:cNvSpPr>
            <a:spLocks noGrp="1"/>
          </p:cNvSpPr>
          <p:nvPr>
            <p:ph type="body" sz="quarter" idx="19" hasCustomPrompt="1"/>
          </p:nvPr>
        </p:nvSpPr>
        <p:spPr bwMode="black">
          <a:xfrm>
            <a:off x="1235460" y="4817807"/>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42" name="Text Placeholder 14">
            <a:extLst>
              <a:ext uri="{FF2B5EF4-FFF2-40B4-BE49-F238E27FC236}">
                <a16:creationId xmlns:a16="http://schemas.microsoft.com/office/drawing/2014/main" id="{81D9048F-56C0-4E7A-95DA-F1237E8F5089}"/>
              </a:ext>
            </a:extLst>
          </p:cNvPr>
          <p:cNvSpPr>
            <a:spLocks noGrp="1"/>
          </p:cNvSpPr>
          <p:nvPr>
            <p:ph type="body" sz="quarter" idx="20" hasCustomPrompt="1"/>
          </p:nvPr>
        </p:nvSpPr>
        <p:spPr bwMode="black">
          <a:xfrm>
            <a:off x="515379" y="5365410"/>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43" name="Text Placeholder 14">
            <a:extLst>
              <a:ext uri="{FF2B5EF4-FFF2-40B4-BE49-F238E27FC236}">
                <a16:creationId xmlns:a16="http://schemas.microsoft.com/office/drawing/2014/main" id="{DA2A46CF-A6EE-45F3-9E2F-0849FB1AD0CF}"/>
              </a:ext>
            </a:extLst>
          </p:cNvPr>
          <p:cNvSpPr>
            <a:spLocks noGrp="1"/>
          </p:cNvSpPr>
          <p:nvPr>
            <p:ph type="body" sz="quarter" idx="21" hasCustomPrompt="1"/>
          </p:nvPr>
        </p:nvSpPr>
        <p:spPr bwMode="black">
          <a:xfrm>
            <a:off x="1235460" y="5529073"/>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44" name="Text Placeholder 14">
            <a:extLst>
              <a:ext uri="{FF2B5EF4-FFF2-40B4-BE49-F238E27FC236}">
                <a16:creationId xmlns:a16="http://schemas.microsoft.com/office/drawing/2014/main" id="{7360404D-9CF1-436F-BB0D-A5781D228867}"/>
              </a:ext>
            </a:extLst>
          </p:cNvPr>
          <p:cNvSpPr>
            <a:spLocks noGrp="1"/>
          </p:cNvSpPr>
          <p:nvPr>
            <p:ph type="body" sz="quarter" idx="22" hasCustomPrompt="1"/>
          </p:nvPr>
        </p:nvSpPr>
        <p:spPr bwMode="black">
          <a:xfrm>
            <a:off x="515379" y="6076704"/>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45" name="Text Placeholder 14">
            <a:extLst>
              <a:ext uri="{FF2B5EF4-FFF2-40B4-BE49-F238E27FC236}">
                <a16:creationId xmlns:a16="http://schemas.microsoft.com/office/drawing/2014/main" id="{68DA1429-EE43-46AF-9384-A85FFF2FF718}"/>
              </a:ext>
            </a:extLst>
          </p:cNvPr>
          <p:cNvSpPr>
            <a:spLocks noGrp="1"/>
          </p:cNvSpPr>
          <p:nvPr>
            <p:ph type="body" sz="quarter" idx="23" hasCustomPrompt="1"/>
          </p:nvPr>
        </p:nvSpPr>
        <p:spPr bwMode="black">
          <a:xfrm>
            <a:off x="1235460" y="6240338"/>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cxnSp>
        <p:nvCxnSpPr>
          <p:cNvPr id="21" name="Straight Connector 17">
            <a:extLst>
              <a:ext uri="{FF2B5EF4-FFF2-40B4-BE49-F238E27FC236}">
                <a16:creationId xmlns:a16="http://schemas.microsoft.com/office/drawing/2014/main" id="{23AF8A91-A577-4FE5-9BD8-1D28C2423E01}"/>
              </a:ext>
            </a:extLst>
          </p:cNvPr>
          <p:cNvCxnSpPr>
            <a:cxnSpLocks/>
          </p:cNvCxnSpPr>
          <p:nvPr userDrawn="1"/>
        </p:nvCxnSpPr>
        <p:spPr>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695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 Chapter Divider">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1677559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9" name="Graphic 18">
            <a:extLst>
              <a:ext uri="{FF2B5EF4-FFF2-40B4-BE49-F238E27FC236}">
                <a16:creationId xmlns:a16="http://schemas.microsoft.com/office/drawing/2014/main" id="{24618591-52A9-4CF3-B417-AD57BCE7D73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bwMode="ltGray">
          <a:xfrm>
            <a:off x="6960096" y="2006255"/>
            <a:ext cx="4152032" cy="4184726"/>
          </a:xfrm>
          <a:prstGeom prst="rect">
            <a:avLst/>
          </a:prstGeom>
        </p:spPr>
      </p:pic>
      <p:sp>
        <p:nvSpPr>
          <p:cNvPr id="11" name="Text Placeholder 14">
            <a:extLst>
              <a:ext uri="{FF2B5EF4-FFF2-40B4-BE49-F238E27FC236}">
                <a16:creationId xmlns:a16="http://schemas.microsoft.com/office/drawing/2014/main" id="{A14E365D-5F11-407F-AAA6-24104C0F349E}"/>
              </a:ext>
            </a:extLst>
          </p:cNvPr>
          <p:cNvSpPr>
            <a:spLocks noGrp="1"/>
          </p:cNvSpPr>
          <p:nvPr>
            <p:ph type="body" sz="quarter" idx="14" hasCustomPrompt="1"/>
          </p:nvPr>
        </p:nvSpPr>
        <p:spPr bwMode="black">
          <a:xfrm>
            <a:off x="515379" y="955875"/>
            <a:ext cx="626775" cy="443198"/>
          </a:xfrm>
        </p:spPr>
        <p:txBody>
          <a:bodyPr wrap="none" anchor="b">
            <a:spAutoFit/>
          </a:bodyPr>
          <a:lstStyle>
            <a:lvl1pPr marL="0" indent="0">
              <a:lnSpc>
                <a:spcPct val="90000"/>
              </a:lnSpc>
              <a:spcBef>
                <a:spcPts val="0"/>
              </a:spcBef>
              <a:buFont typeface="Arial" panose="020B0604020202020204" pitchFamily="34" charset="0"/>
              <a:buNone/>
              <a:defRPr sz="3200" b="0">
                <a:solidFill>
                  <a:schemeClr val="bg1"/>
                </a:solidFill>
                <a:latin typeface="+mj-lt"/>
              </a:defRPr>
            </a:lvl1pPr>
            <a:lvl2pPr marL="0" indent="0">
              <a:lnSpc>
                <a:spcPct val="90000"/>
              </a:lnSpc>
              <a:spcBef>
                <a:spcPts val="0"/>
              </a:spcBef>
              <a:buFont typeface="Arial" panose="020B0604020202020204" pitchFamily="34" charset="0"/>
              <a:buNone/>
              <a:defRPr sz="3200" b="0">
                <a:solidFill>
                  <a:schemeClr val="bg1"/>
                </a:solidFill>
                <a:latin typeface="+mj-lt"/>
              </a:defRPr>
            </a:lvl2pPr>
            <a:lvl3pPr marL="0" indent="0">
              <a:lnSpc>
                <a:spcPct val="90000"/>
              </a:lnSpc>
              <a:spcBef>
                <a:spcPts val="0"/>
              </a:spcBef>
              <a:buNone/>
              <a:defRPr sz="3200" b="0">
                <a:solidFill>
                  <a:schemeClr val="bg1"/>
                </a:solidFill>
                <a:latin typeface="+mj-lt"/>
              </a:defRPr>
            </a:lvl3pPr>
            <a:lvl4pPr marL="0" indent="0">
              <a:lnSpc>
                <a:spcPct val="90000"/>
              </a:lnSpc>
              <a:spcBef>
                <a:spcPts val="0"/>
              </a:spcBef>
              <a:buNone/>
              <a:defRPr sz="3200" b="0">
                <a:solidFill>
                  <a:schemeClr val="bg1"/>
                </a:solidFill>
                <a:latin typeface="+mj-lt"/>
              </a:defRPr>
            </a:lvl4pPr>
            <a:lvl5pPr marL="0" indent="0">
              <a:lnSpc>
                <a:spcPct val="90000"/>
              </a:lnSpc>
              <a:spcBef>
                <a:spcPts val="0"/>
              </a:spcBef>
              <a:buNone/>
              <a:defRPr sz="3200" b="0">
                <a:solidFill>
                  <a:schemeClr val="bg1"/>
                </a:solidFill>
                <a:latin typeface="+mj-lt"/>
              </a:defRPr>
            </a:lvl5pPr>
            <a:lvl6pPr marL="0" indent="0">
              <a:lnSpc>
                <a:spcPct val="90000"/>
              </a:lnSpc>
              <a:spcBef>
                <a:spcPts val="0"/>
              </a:spcBef>
              <a:buNone/>
              <a:defRPr sz="3200" b="0">
                <a:solidFill>
                  <a:schemeClr val="bg1"/>
                </a:solidFill>
                <a:latin typeface="+mj-lt"/>
              </a:defRPr>
            </a:lvl6pPr>
            <a:lvl7pPr marL="0" indent="0">
              <a:lnSpc>
                <a:spcPct val="90000"/>
              </a:lnSpc>
              <a:spcBef>
                <a:spcPts val="0"/>
              </a:spcBef>
              <a:buNone/>
              <a:defRPr sz="3200" b="0">
                <a:solidFill>
                  <a:schemeClr val="bg1"/>
                </a:solidFill>
                <a:latin typeface="+mj-lt"/>
              </a:defRPr>
            </a:lvl7pPr>
            <a:lvl8pPr marL="0" indent="0">
              <a:lnSpc>
                <a:spcPct val="90000"/>
              </a:lnSpc>
              <a:spcBef>
                <a:spcPts val="0"/>
              </a:spcBef>
              <a:buNone/>
              <a:defRPr sz="3200" b="0">
                <a:solidFill>
                  <a:schemeClr val="bg1"/>
                </a:solidFill>
                <a:latin typeface="+mj-lt"/>
              </a:defRPr>
            </a:lvl8pPr>
            <a:lvl9pPr marL="0" indent="0">
              <a:lnSpc>
                <a:spcPct val="90000"/>
              </a:lnSpc>
              <a:spcBef>
                <a:spcPts val="0"/>
              </a:spcBef>
              <a:buNone/>
              <a:defRPr sz="3200" b="0">
                <a:solidFill>
                  <a:schemeClr val="bg1"/>
                </a:solidFill>
                <a:latin typeface="+mj-lt"/>
              </a:defRPr>
            </a:lvl9pPr>
          </a:lstStyle>
          <a:p>
            <a:pPr lvl="0"/>
            <a:r>
              <a:rPr lang="en-GB" noProof="0" dirty="0"/>
              <a:t>0X</a:t>
            </a:r>
            <a:endParaRPr lang="en-GB" dirty="0"/>
          </a:p>
        </p:txBody>
      </p:sp>
      <p:sp>
        <p:nvSpPr>
          <p:cNvPr id="16" name="Title 1">
            <a:extLst>
              <a:ext uri="{FF2B5EF4-FFF2-40B4-BE49-F238E27FC236}">
                <a16:creationId xmlns:a16="http://schemas.microsoft.com/office/drawing/2014/main" id="{65DD7A8F-F5C3-404B-9290-DA6F6C82F5C7}"/>
              </a:ext>
            </a:extLst>
          </p:cNvPr>
          <p:cNvSpPr>
            <a:spLocks noGrp="1"/>
          </p:cNvSpPr>
          <p:nvPr>
            <p:ph type="title" hasCustomPrompt="1"/>
          </p:nvPr>
        </p:nvSpPr>
        <p:spPr bwMode="black">
          <a:xfrm>
            <a:off x="515379" y="1772816"/>
            <a:ext cx="11160000" cy="387798"/>
          </a:xfrm>
        </p:spPr>
        <p:txBody>
          <a:bodyPr vert="horz" anchor="t"/>
          <a:lstStyle>
            <a:lvl1pPr>
              <a:defRPr sz="2800">
                <a:solidFill>
                  <a:schemeClr val="bg1"/>
                </a:solidFill>
              </a:defRPr>
            </a:lvl1pPr>
          </a:lstStyle>
          <a:p>
            <a:r>
              <a:rPr lang="en-US"/>
              <a:t>Click to edit chapter name</a:t>
            </a:r>
            <a:endParaRPr lang="en-US" dirty="0"/>
          </a:p>
        </p:txBody>
      </p:sp>
      <p:cxnSp>
        <p:nvCxnSpPr>
          <p:cNvPr id="18" name="Straight Connector 17">
            <a:extLst>
              <a:ext uri="{FF2B5EF4-FFF2-40B4-BE49-F238E27FC236}">
                <a16:creationId xmlns:a16="http://schemas.microsoft.com/office/drawing/2014/main" id="{FA16D999-1B4D-4357-8004-3925CF1C7FCD}"/>
              </a:ext>
            </a:extLst>
          </p:cNvPr>
          <p:cNvCxnSpPr>
            <a:cxnSpLocks/>
          </p:cNvCxnSpPr>
          <p:nvPr userDrawn="1"/>
        </p:nvCxnSpPr>
        <p:spPr>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afik 9">
            <a:extLst>
              <a:ext uri="{FF2B5EF4-FFF2-40B4-BE49-F238E27FC236}">
                <a16:creationId xmlns:a16="http://schemas.microsoft.com/office/drawing/2014/main" id="{538AF1E9-0975-4D87-8067-BCA436FD549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spTree>
    <p:extLst>
      <p:ext uri="{BB962C8B-B14F-4D97-AF65-F5344CB8AC3E}">
        <p14:creationId xmlns:p14="http://schemas.microsoft.com/office/powerpoint/2010/main" val="1543168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Only">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1962050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gray"/>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Tree>
    <p:extLst>
      <p:ext uri="{BB962C8B-B14F-4D97-AF65-F5344CB8AC3E}">
        <p14:creationId xmlns:p14="http://schemas.microsoft.com/office/powerpoint/2010/main" val="1614067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 Title Only (Blue)">
    <p:bg>
      <p:bgPr>
        <a:solidFill>
          <a:schemeClr val="tx2"/>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5332643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lvl1pPr>
              <a:defRPr>
                <a:solidFill>
                  <a:schemeClr val="bg1"/>
                </a:solidFill>
              </a:defRPr>
            </a:lvl1pPr>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lvl1pPr>
              <a:defRPr>
                <a:solidFill>
                  <a:schemeClr val="bg1"/>
                </a:solidFill>
              </a:defRPr>
            </a:lvl1p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lvl1pPr>
              <a:defRPr>
                <a:solidFill>
                  <a:schemeClr val="bg1"/>
                </a:solidFill>
              </a:defRPr>
            </a:lvl1pPr>
          </a:lstStyle>
          <a:p>
            <a:fld id="{740E5443-3F17-4526-A9CF-4F2AF5CBABE6}" type="slidenum">
              <a:rPr lang="en-GB" smtClean="0"/>
              <a:pPr/>
              <a:t>‹#›</a:t>
            </a:fld>
            <a:endParaRPr lang="en-GB" dirty="0"/>
          </a:p>
        </p:txBody>
      </p:sp>
      <p:pic>
        <p:nvPicPr>
          <p:cNvPr id="7" name="Grafik 9">
            <a:extLst>
              <a:ext uri="{FF2B5EF4-FFF2-40B4-BE49-F238E27FC236}">
                <a16:creationId xmlns:a16="http://schemas.microsoft.com/office/drawing/2014/main" id="{E0E887F1-983E-4C05-BDBB-F367A9A3CC6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spTree>
    <p:extLst>
      <p:ext uri="{BB962C8B-B14F-4D97-AF65-F5344CB8AC3E}">
        <p14:creationId xmlns:p14="http://schemas.microsoft.com/office/powerpoint/2010/main" val="2166308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052021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gray"/>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gray">
          <a:xfrm>
            <a:off x="515379" y="1772816"/>
            <a:ext cx="11160683"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73217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 Title and Text (Blue)">
    <p:bg>
      <p:bgPr>
        <a:solidFill>
          <a:schemeClr val="tx2"/>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0050831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lvl1pPr>
              <a:defRPr>
                <a:solidFill>
                  <a:schemeClr val="bg1"/>
                </a:solidFill>
              </a:defRPr>
            </a:lvl1pPr>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lvl1pPr>
              <a:defRPr>
                <a:solidFill>
                  <a:schemeClr val="bg1"/>
                </a:solidFill>
              </a:defRPr>
            </a:lvl1p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lvl1pPr>
              <a:defRPr>
                <a:solidFill>
                  <a:schemeClr val="bg1"/>
                </a:solidFill>
              </a:defRPr>
            </a:lvl1p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9" y="1772816"/>
            <a:ext cx="11160683" cy="4824834"/>
          </a:xfrm>
        </p:spPr>
        <p:txBody>
          <a:bodyPr/>
          <a:lstStyle>
            <a:lvl1pPr>
              <a:defRPr>
                <a:solidFill>
                  <a:schemeClr val="bg1"/>
                </a:solidFill>
              </a:defRPr>
            </a:lvl1pPr>
            <a:lvl2pP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vl6pPr>
              <a:buClr>
                <a:schemeClr val="accent2"/>
              </a:buClr>
              <a:defRPr>
                <a:solidFill>
                  <a:schemeClr val="bg1"/>
                </a:solidFill>
              </a:defRPr>
            </a:lvl6pPr>
            <a:lvl7pPr>
              <a:buClr>
                <a:schemeClr val="accent2"/>
              </a:buClr>
              <a:defRPr>
                <a:solidFill>
                  <a:schemeClr val="bg1"/>
                </a:solidFill>
              </a:defRPr>
            </a:lvl7pPr>
            <a:lvl8pPr>
              <a:buClr>
                <a:schemeClr val="accent2"/>
              </a:buClr>
              <a:defRPr>
                <a:solidFill>
                  <a:schemeClr val="bg1"/>
                </a:solidFill>
              </a:defRPr>
            </a:lvl8pPr>
            <a:lvl9pPr>
              <a:buClr>
                <a:schemeClr val="accent2"/>
              </a:buClr>
              <a:defRPr>
                <a:solidFill>
                  <a:schemeClr val="bg1"/>
                </a:solidFill>
              </a:defRPr>
            </a:lvl9pPr>
          </a:lstStyle>
          <a:p>
            <a:pPr lvl="0"/>
            <a:r>
              <a:rPr lang="en-US" noProof="0" dirty="0"/>
              <a:t>Click to edit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pic>
        <p:nvPicPr>
          <p:cNvPr id="9" name="Grafik 9">
            <a:extLst>
              <a:ext uri="{FF2B5EF4-FFF2-40B4-BE49-F238E27FC236}">
                <a16:creationId xmlns:a16="http://schemas.microsoft.com/office/drawing/2014/main" id="{F3A920FA-D4CB-4C79-A1E7-87F48C0719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spTree>
    <p:extLst>
      <p:ext uri="{BB962C8B-B14F-4D97-AF65-F5344CB8AC3E}">
        <p14:creationId xmlns:p14="http://schemas.microsoft.com/office/powerpoint/2010/main" val="650709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and Text (2 column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3154090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a:t>Click to edit slide title (maximum two lines)</a:t>
            </a:r>
            <a:endParaRPr lang="en-GB" dirty="0"/>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532800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6348028" y="1772816"/>
            <a:ext cx="5328000"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Tree>
    <p:extLst>
      <p:ext uri="{BB962C8B-B14F-4D97-AF65-F5344CB8AC3E}">
        <p14:creationId xmlns:p14="http://schemas.microsoft.com/office/powerpoint/2010/main" val="3431740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Title and Text (3 column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6030577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338511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4403812" y="1772816"/>
            <a:ext cx="3384463"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2" name="Text Placeholder 5">
            <a:extLst>
              <a:ext uri="{FF2B5EF4-FFF2-40B4-BE49-F238E27FC236}">
                <a16:creationId xmlns:a16="http://schemas.microsoft.com/office/drawing/2014/main" id="{B3697EE3-E7C1-49CD-8834-15389A8D3FAE}"/>
              </a:ext>
            </a:extLst>
          </p:cNvPr>
          <p:cNvSpPr>
            <a:spLocks noGrp="1"/>
          </p:cNvSpPr>
          <p:nvPr>
            <p:ph type="body" sz="quarter" idx="14" hasCustomPrompt="1"/>
          </p:nvPr>
        </p:nvSpPr>
        <p:spPr bwMode="black">
          <a:xfrm>
            <a:off x="8292244" y="1772816"/>
            <a:ext cx="3384463"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Tree>
    <p:extLst>
      <p:ext uri="{BB962C8B-B14F-4D97-AF65-F5344CB8AC3E}">
        <p14:creationId xmlns:p14="http://schemas.microsoft.com/office/powerpoint/2010/main" val="234538015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Title, Text and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142917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532800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6348028" y="1772815"/>
            <a:ext cx="5328000" cy="4824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61551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 Title Slide 02">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5992396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2" name="Grafik 10">
            <a:extLst>
              <a:ext uri="{FF2B5EF4-FFF2-40B4-BE49-F238E27FC236}">
                <a16:creationId xmlns:a16="http://schemas.microsoft.com/office/drawing/2014/main" id="{E20356AD-0FE0-4FB6-98D0-A22DF9016534}"/>
              </a:ext>
            </a:extLst>
          </p:cNvPr>
          <p:cNvPicPr>
            <a:picLocks noChangeAspect="1"/>
          </p:cNvPicPr>
          <p:nvPr userDrawn="1"/>
        </p:nvPicPr>
        <p:blipFill rotWithShape="1">
          <a:blip r:embed="rId5" cstate="print">
            <a:alphaModFix amt="50000"/>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6095380" y="-698"/>
            <a:ext cx="6096620" cy="6858698"/>
          </a:xfrm>
          <a:prstGeom prst="rect">
            <a:avLst/>
          </a:prstGeom>
        </p:spPr>
      </p:pic>
      <p:grpSp>
        <p:nvGrpSpPr>
          <p:cNvPr id="14" name="Group 13">
            <a:extLst>
              <a:ext uri="{FF2B5EF4-FFF2-40B4-BE49-F238E27FC236}">
                <a16:creationId xmlns:a16="http://schemas.microsoft.com/office/drawing/2014/main" id="{5F7A86F4-FA12-4653-BE93-43D28462DAF3}"/>
              </a:ext>
            </a:extLst>
          </p:cNvPr>
          <p:cNvGrpSpPr/>
          <p:nvPr userDrawn="1"/>
        </p:nvGrpSpPr>
        <p:grpSpPr bwMode="white">
          <a:xfrm>
            <a:off x="5334007" y="0"/>
            <a:ext cx="6857993" cy="6858000"/>
            <a:chOff x="5334007" y="0"/>
            <a:chExt cx="6857993" cy="6858000"/>
          </a:xfrm>
        </p:grpSpPr>
        <p:sp>
          <p:nvSpPr>
            <p:cNvPr id="15" name="Graphic 26">
              <a:extLst>
                <a:ext uri="{FF2B5EF4-FFF2-40B4-BE49-F238E27FC236}">
                  <a16:creationId xmlns:a16="http://schemas.microsoft.com/office/drawing/2014/main" id="{3A01106B-747B-408F-B6EE-C68EAEC48E96}"/>
                </a:ext>
              </a:extLst>
            </p:cNvPr>
            <p:cNvSpPr/>
            <p:nvPr/>
          </p:nvSpPr>
          <p:spPr bwMode="white">
            <a:xfrm>
              <a:off x="5745486" y="0"/>
              <a:ext cx="960119" cy="6858000"/>
            </a:xfrm>
            <a:custGeom>
              <a:avLst/>
              <a:gdLst>
                <a:gd name="connsiteX0" fmla="*/ 0 w 960119"/>
                <a:gd name="connsiteY0" fmla="*/ 0 h 6857993"/>
                <a:gd name="connsiteX1" fmla="*/ 960119 w 960119"/>
                <a:gd name="connsiteY1" fmla="*/ 0 h 6857993"/>
                <a:gd name="connsiteX2" fmla="*/ 960119 w 960119"/>
                <a:gd name="connsiteY2" fmla="*/ 6857993 h 6857993"/>
                <a:gd name="connsiteX3" fmla="*/ 0 w 9601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960119" h="6857993">
                  <a:moveTo>
                    <a:pt x="0" y="0"/>
                  </a:moveTo>
                  <a:lnTo>
                    <a:pt x="960119" y="0"/>
                  </a:lnTo>
                  <a:lnTo>
                    <a:pt x="9601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6" name="Graphic 26">
              <a:extLst>
                <a:ext uri="{FF2B5EF4-FFF2-40B4-BE49-F238E27FC236}">
                  <a16:creationId xmlns:a16="http://schemas.microsoft.com/office/drawing/2014/main" id="{0E01C1D3-4ACE-4808-8564-A10B7D9402D5}"/>
                </a:ext>
              </a:extLst>
            </p:cNvPr>
            <p:cNvSpPr/>
            <p:nvPr/>
          </p:nvSpPr>
          <p:spPr bwMode="white">
            <a:xfrm>
              <a:off x="7345684" y="0"/>
              <a:ext cx="731519" cy="6858000"/>
            </a:xfrm>
            <a:custGeom>
              <a:avLst/>
              <a:gdLst>
                <a:gd name="connsiteX0" fmla="*/ 0 w 731519"/>
                <a:gd name="connsiteY0" fmla="*/ 0 h 6857993"/>
                <a:gd name="connsiteX1" fmla="*/ 731519 w 731519"/>
                <a:gd name="connsiteY1" fmla="*/ 0 h 6857993"/>
                <a:gd name="connsiteX2" fmla="*/ 731519 w 731519"/>
                <a:gd name="connsiteY2" fmla="*/ 6857993 h 6857993"/>
                <a:gd name="connsiteX3" fmla="*/ 0 w 7315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731519" h="6857993">
                  <a:moveTo>
                    <a:pt x="0" y="0"/>
                  </a:moveTo>
                  <a:lnTo>
                    <a:pt x="731519" y="0"/>
                  </a:lnTo>
                  <a:lnTo>
                    <a:pt x="7315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7" name="Graphic 26">
              <a:extLst>
                <a:ext uri="{FF2B5EF4-FFF2-40B4-BE49-F238E27FC236}">
                  <a16:creationId xmlns:a16="http://schemas.microsoft.com/office/drawing/2014/main" id="{18DF3446-E12A-4B24-A59A-7FA337528D59}"/>
                </a:ext>
              </a:extLst>
            </p:cNvPr>
            <p:cNvSpPr/>
            <p:nvPr/>
          </p:nvSpPr>
          <p:spPr bwMode="white">
            <a:xfrm>
              <a:off x="8968743" y="0"/>
              <a:ext cx="480059" cy="6858000"/>
            </a:xfrm>
            <a:custGeom>
              <a:avLst/>
              <a:gdLst>
                <a:gd name="connsiteX0" fmla="*/ 0 w 480059"/>
                <a:gd name="connsiteY0" fmla="*/ 0 h 6857993"/>
                <a:gd name="connsiteX1" fmla="*/ 480060 w 480059"/>
                <a:gd name="connsiteY1" fmla="*/ 0 h 6857993"/>
                <a:gd name="connsiteX2" fmla="*/ 480060 w 480059"/>
                <a:gd name="connsiteY2" fmla="*/ 6857993 h 6857993"/>
                <a:gd name="connsiteX3" fmla="*/ 0 w 4800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480059" h="6857993">
                  <a:moveTo>
                    <a:pt x="0" y="0"/>
                  </a:moveTo>
                  <a:lnTo>
                    <a:pt x="480060" y="0"/>
                  </a:lnTo>
                  <a:lnTo>
                    <a:pt x="4800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8" name="Graphic 26">
              <a:extLst>
                <a:ext uri="{FF2B5EF4-FFF2-40B4-BE49-F238E27FC236}">
                  <a16:creationId xmlns:a16="http://schemas.microsoft.com/office/drawing/2014/main" id="{3E5A4A23-D391-43A6-A29B-C0C6A6808EF3}"/>
                </a:ext>
              </a:extLst>
            </p:cNvPr>
            <p:cNvSpPr/>
            <p:nvPr/>
          </p:nvSpPr>
          <p:spPr bwMode="white">
            <a:xfrm>
              <a:off x="10568941" y="0"/>
              <a:ext cx="251459" cy="6858000"/>
            </a:xfrm>
            <a:custGeom>
              <a:avLst/>
              <a:gdLst>
                <a:gd name="connsiteX0" fmla="*/ 0 w 251459"/>
                <a:gd name="connsiteY0" fmla="*/ 0 h 6857993"/>
                <a:gd name="connsiteX1" fmla="*/ 251460 w 251459"/>
                <a:gd name="connsiteY1" fmla="*/ 0 h 6857993"/>
                <a:gd name="connsiteX2" fmla="*/ 251460 w 251459"/>
                <a:gd name="connsiteY2" fmla="*/ 6857993 h 6857993"/>
                <a:gd name="connsiteX3" fmla="*/ 0 w 2514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251459" h="6857993">
                  <a:moveTo>
                    <a:pt x="0" y="0"/>
                  </a:moveTo>
                  <a:lnTo>
                    <a:pt x="251460" y="0"/>
                  </a:lnTo>
                  <a:lnTo>
                    <a:pt x="2514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9" name="Graphic 26">
              <a:extLst>
                <a:ext uri="{FF2B5EF4-FFF2-40B4-BE49-F238E27FC236}">
                  <a16:creationId xmlns:a16="http://schemas.microsoft.com/office/drawing/2014/main" id="{28974072-4C0A-48BD-B197-2C5E176AFE68}"/>
                </a:ext>
              </a:extLst>
            </p:cNvPr>
            <p:cNvSpPr/>
            <p:nvPr/>
          </p:nvSpPr>
          <p:spPr bwMode="white">
            <a:xfrm>
              <a:off x="5334007" y="0"/>
              <a:ext cx="6857993" cy="6858000"/>
            </a:xfrm>
            <a:custGeom>
              <a:avLst/>
              <a:gdLst>
                <a:gd name="connsiteX0" fmla="*/ 0 w 6857993"/>
                <a:gd name="connsiteY0" fmla="*/ 0 h 6857993"/>
                <a:gd name="connsiteX1" fmla="*/ 6857993 w 6857993"/>
                <a:gd name="connsiteY1" fmla="*/ 0 h 6857993"/>
                <a:gd name="connsiteX2" fmla="*/ 6857993 w 6857993"/>
                <a:gd name="connsiteY2" fmla="*/ 6857993 h 6857993"/>
                <a:gd name="connsiteX3" fmla="*/ 0 w 6857993"/>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6857993" h="6857993">
                  <a:moveTo>
                    <a:pt x="0" y="0"/>
                  </a:moveTo>
                  <a:lnTo>
                    <a:pt x="6857993" y="0"/>
                  </a:lnTo>
                  <a:lnTo>
                    <a:pt x="6857993" y="6857993"/>
                  </a:lnTo>
                  <a:lnTo>
                    <a:pt x="0" y="6857993"/>
                  </a:lnTo>
                  <a:close/>
                </a:path>
              </a:pathLst>
            </a:custGeom>
            <a:noFill/>
            <a:ln w="22828" cap="flat">
              <a:noFill/>
              <a:prstDash val="solid"/>
              <a:miter/>
            </a:ln>
          </p:spPr>
          <p:txBody>
            <a:bodyPr rtlCol="0" anchor="ctr"/>
            <a:lstStyle/>
            <a:p>
              <a:endParaRPr lang="de-DE"/>
            </a:p>
          </p:txBody>
        </p:sp>
      </p:grpSp>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515380" y="633859"/>
            <a:ext cx="1764197" cy="323592"/>
          </a:xfrm>
          <a:prstGeom prst="rect">
            <a:avLst/>
          </a:prstGeom>
        </p:spPr>
      </p:pic>
    </p:spTree>
    <p:extLst>
      <p:ext uri="{BB962C8B-B14F-4D97-AF65-F5344CB8AC3E}">
        <p14:creationId xmlns:p14="http://schemas.microsoft.com/office/powerpoint/2010/main" val="2982687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Text and 2 Image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418507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532800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6348028" y="1772815"/>
            <a:ext cx="5328000" cy="2340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10" name="Picture Placeholder 8">
            <a:extLst>
              <a:ext uri="{FF2B5EF4-FFF2-40B4-BE49-F238E27FC236}">
                <a16:creationId xmlns:a16="http://schemas.microsoft.com/office/drawing/2014/main" id="{BAA42FE7-AA4A-4E9E-A0E0-25E2CDE404E9}"/>
              </a:ext>
            </a:extLst>
          </p:cNvPr>
          <p:cNvSpPr>
            <a:spLocks noGrp="1"/>
          </p:cNvSpPr>
          <p:nvPr>
            <p:ph type="pic" sz="quarter" idx="14" hasCustomPrompt="1"/>
          </p:nvPr>
        </p:nvSpPr>
        <p:spPr bwMode="gray">
          <a:xfrm>
            <a:off x="6348028" y="4257092"/>
            <a:ext cx="5328000" cy="2340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1490491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Imag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19173934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6348028" y="1772815"/>
            <a:ext cx="532800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515378" y="1772816"/>
            <a:ext cx="5328000" cy="4824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1548143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2 Images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4828031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6348028" y="1772815"/>
            <a:ext cx="532800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515378" y="1772816"/>
            <a:ext cx="5328000" cy="2340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10" name="Picture Placeholder 8">
            <a:extLst>
              <a:ext uri="{FF2B5EF4-FFF2-40B4-BE49-F238E27FC236}">
                <a16:creationId xmlns:a16="http://schemas.microsoft.com/office/drawing/2014/main" id="{BAA42FE7-AA4A-4E9E-A0E0-25E2CDE404E9}"/>
              </a:ext>
            </a:extLst>
          </p:cNvPr>
          <p:cNvSpPr>
            <a:spLocks noGrp="1"/>
          </p:cNvSpPr>
          <p:nvPr>
            <p:ph type="pic" sz="quarter" idx="14" hasCustomPrompt="1"/>
          </p:nvPr>
        </p:nvSpPr>
        <p:spPr bwMode="gray">
          <a:xfrm>
            <a:off x="515378" y="4257352"/>
            <a:ext cx="5328000" cy="2340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997039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4 Images and Tex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AC7D93E-DA72-4AEB-8F8F-D9566B56F40D}"/>
              </a:ext>
            </a:extLst>
          </p:cNvPr>
          <p:cNvGraphicFramePr>
            <a:graphicFrameLocks noChangeAspect="1"/>
          </p:cNvGraphicFramePr>
          <p:nvPr userDrawn="1">
            <p:custDataLst>
              <p:tags r:id="rId1"/>
            </p:custDataLst>
            <p:extLst>
              <p:ext uri="{D42A27DB-BD31-4B8C-83A1-F6EECF244321}">
                <p14:modId xmlns:p14="http://schemas.microsoft.com/office/powerpoint/2010/main" val="24166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4AC7D93E-DA72-4AEB-8F8F-D9566B56F4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33AFCF-B896-4DC7-9E1F-6CFCBD3F9CF2}"/>
              </a:ext>
            </a:extLst>
          </p:cNvPr>
          <p:cNvSpPr>
            <a:spLocks noGrp="1"/>
          </p:cNvSpPr>
          <p:nvPr>
            <p:ph type="title"/>
          </p:nvPr>
        </p:nvSpPr>
        <p:spPr bwMode="black"/>
        <p:txBody>
          <a:bodyPr vert="horz"/>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DC103648-B850-4B17-87C8-5ED29457C81A}"/>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46D86141-B919-4C56-B9C4-88999E538173}"/>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11" name="Text Placeholder 5">
            <a:extLst>
              <a:ext uri="{FF2B5EF4-FFF2-40B4-BE49-F238E27FC236}">
                <a16:creationId xmlns:a16="http://schemas.microsoft.com/office/drawing/2014/main" id="{A42F605C-B2F2-4272-AE72-38C04A7DF493}"/>
              </a:ext>
            </a:extLst>
          </p:cNvPr>
          <p:cNvSpPr>
            <a:spLocks noGrp="1"/>
          </p:cNvSpPr>
          <p:nvPr>
            <p:ph type="body" sz="quarter" idx="12" hasCustomPrompt="1"/>
          </p:nvPr>
        </p:nvSpPr>
        <p:spPr bwMode="black">
          <a:xfrm>
            <a:off x="1919536" y="1772816"/>
            <a:ext cx="4032000" cy="2268000"/>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2" name="Picture Placeholder 8">
            <a:extLst>
              <a:ext uri="{FF2B5EF4-FFF2-40B4-BE49-F238E27FC236}">
                <a16:creationId xmlns:a16="http://schemas.microsoft.com/office/drawing/2014/main" id="{4B46E07D-7DFD-4300-AFB6-5ECE85C3D679}"/>
              </a:ext>
            </a:extLst>
          </p:cNvPr>
          <p:cNvSpPr>
            <a:spLocks noGrp="1"/>
          </p:cNvSpPr>
          <p:nvPr>
            <p:ph type="pic" sz="quarter" idx="13" hasCustomPrompt="1"/>
          </p:nvPr>
        </p:nvSpPr>
        <p:spPr bwMode="gray">
          <a:xfrm>
            <a:off x="515379" y="1772815"/>
            <a:ext cx="1224000" cy="1224000"/>
          </a:xfrm>
          <a:solidFill>
            <a:schemeClr val="bg1">
              <a:lumMod val="95000"/>
            </a:schemeClr>
          </a:solidFill>
        </p:spPr>
        <p:txBody>
          <a:bodyPr>
            <a:normAutofit/>
          </a:bodyPr>
          <a:lstStyle>
            <a:lvl1pPr>
              <a:spcBef>
                <a:spcPts val="0"/>
              </a:spcBef>
              <a:defRPr sz="1600" b="0"/>
            </a:lvl1pPr>
          </a:lstStyle>
          <a:p>
            <a:r>
              <a:rPr lang="en-GB" dirty="0"/>
              <a:t>Add image by clicking on icon</a:t>
            </a:r>
          </a:p>
        </p:txBody>
      </p:sp>
      <p:sp>
        <p:nvSpPr>
          <p:cNvPr id="13" name="Picture Placeholder 8">
            <a:extLst>
              <a:ext uri="{FF2B5EF4-FFF2-40B4-BE49-F238E27FC236}">
                <a16:creationId xmlns:a16="http://schemas.microsoft.com/office/drawing/2014/main" id="{2EEF4088-1D5A-4E0C-A3A2-5F62D99B042F}"/>
              </a:ext>
            </a:extLst>
          </p:cNvPr>
          <p:cNvSpPr>
            <a:spLocks noGrp="1"/>
          </p:cNvSpPr>
          <p:nvPr>
            <p:ph type="pic" sz="quarter" idx="14" hasCustomPrompt="1"/>
          </p:nvPr>
        </p:nvSpPr>
        <p:spPr bwMode="gray">
          <a:xfrm>
            <a:off x="6240016" y="1772815"/>
            <a:ext cx="1224000" cy="1224000"/>
          </a:xfrm>
          <a:solidFill>
            <a:schemeClr val="bg1">
              <a:lumMod val="95000"/>
            </a:schemeClr>
          </a:solidFill>
        </p:spPr>
        <p:txBody>
          <a:bodyPr>
            <a:normAutofit/>
          </a:bodyPr>
          <a:lstStyle>
            <a:lvl1pPr>
              <a:spcBef>
                <a:spcPts val="0"/>
              </a:spcBef>
              <a:defRPr sz="1600" b="0"/>
            </a:lvl1pPr>
          </a:lstStyle>
          <a:p>
            <a:r>
              <a:rPr lang="en-GB"/>
              <a:t>Add image by clicking on icon</a:t>
            </a:r>
            <a:endParaRPr lang="en-GB" dirty="0"/>
          </a:p>
        </p:txBody>
      </p:sp>
      <p:sp>
        <p:nvSpPr>
          <p:cNvPr id="14" name="Text Placeholder 5">
            <a:extLst>
              <a:ext uri="{FF2B5EF4-FFF2-40B4-BE49-F238E27FC236}">
                <a16:creationId xmlns:a16="http://schemas.microsoft.com/office/drawing/2014/main" id="{1CDF990D-921C-4E3C-AB18-4E57EC381BEE}"/>
              </a:ext>
            </a:extLst>
          </p:cNvPr>
          <p:cNvSpPr>
            <a:spLocks noGrp="1"/>
          </p:cNvSpPr>
          <p:nvPr>
            <p:ph type="body" sz="quarter" idx="15" hasCustomPrompt="1"/>
          </p:nvPr>
        </p:nvSpPr>
        <p:spPr bwMode="black">
          <a:xfrm>
            <a:off x="7644173" y="1772816"/>
            <a:ext cx="4032000" cy="2268000"/>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5" name="Picture Placeholder 8">
            <a:extLst>
              <a:ext uri="{FF2B5EF4-FFF2-40B4-BE49-F238E27FC236}">
                <a16:creationId xmlns:a16="http://schemas.microsoft.com/office/drawing/2014/main" id="{CE7168AD-AA3F-415C-94FC-210EA91758F9}"/>
              </a:ext>
            </a:extLst>
          </p:cNvPr>
          <p:cNvSpPr>
            <a:spLocks noGrp="1"/>
          </p:cNvSpPr>
          <p:nvPr>
            <p:ph type="pic" sz="quarter" idx="16" hasCustomPrompt="1"/>
          </p:nvPr>
        </p:nvSpPr>
        <p:spPr bwMode="gray">
          <a:xfrm>
            <a:off x="515380" y="4329100"/>
            <a:ext cx="1224000" cy="1224000"/>
          </a:xfrm>
          <a:solidFill>
            <a:schemeClr val="bg1">
              <a:lumMod val="95000"/>
            </a:schemeClr>
          </a:solidFill>
        </p:spPr>
        <p:txBody>
          <a:bodyPr>
            <a:normAutofit/>
          </a:bodyPr>
          <a:lstStyle>
            <a:lvl1pPr>
              <a:spcBef>
                <a:spcPts val="0"/>
              </a:spcBef>
              <a:defRPr sz="1600" b="0"/>
            </a:lvl1pPr>
          </a:lstStyle>
          <a:p>
            <a:r>
              <a:rPr lang="en-GB" dirty="0"/>
              <a:t>Add image by clicking on icon</a:t>
            </a:r>
          </a:p>
        </p:txBody>
      </p:sp>
      <p:sp>
        <p:nvSpPr>
          <p:cNvPr id="16" name="Text Placeholder 5">
            <a:extLst>
              <a:ext uri="{FF2B5EF4-FFF2-40B4-BE49-F238E27FC236}">
                <a16:creationId xmlns:a16="http://schemas.microsoft.com/office/drawing/2014/main" id="{DA8AC86E-A5CC-4C24-B039-76772D4379AA}"/>
              </a:ext>
            </a:extLst>
          </p:cNvPr>
          <p:cNvSpPr>
            <a:spLocks noGrp="1"/>
          </p:cNvSpPr>
          <p:nvPr>
            <p:ph type="body" sz="quarter" idx="17" hasCustomPrompt="1"/>
          </p:nvPr>
        </p:nvSpPr>
        <p:spPr bwMode="black">
          <a:xfrm>
            <a:off x="1919537" y="4329100"/>
            <a:ext cx="4032000" cy="2268000"/>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7" name="Picture Placeholder 8">
            <a:extLst>
              <a:ext uri="{FF2B5EF4-FFF2-40B4-BE49-F238E27FC236}">
                <a16:creationId xmlns:a16="http://schemas.microsoft.com/office/drawing/2014/main" id="{0B6B2A32-CA34-4A16-A20F-78A2214FE531}"/>
              </a:ext>
            </a:extLst>
          </p:cNvPr>
          <p:cNvSpPr>
            <a:spLocks noGrp="1"/>
          </p:cNvSpPr>
          <p:nvPr>
            <p:ph type="pic" sz="quarter" idx="18" hasCustomPrompt="1"/>
          </p:nvPr>
        </p:nvSpPr>
        <p:spPr bwMode="gray">
          <a:xfrm>
            <a:off x="6240016" y="4329100"/>
            <a:ext cx="1224000" cy="1224000"/>
          </a:xfrm>
          <a:solidFill>
            <a:schemeClr val="bg1">
              <a:lumMod val="95000"/>
            </a:schemeClr>
          </a:solidFill>
        </p:spPr>
        <p:txBody>
          <a:bodyPr>
            <a:normAutofit/>
          </a:bodyPr>
          <a:lstStyle>
            <a:lvl1pPr>
              <a:spcBef>
                <a:spcPts val="0"/>
              </a:spcBef>
              <a:defRPr sz="1600" b="0"/>
            </a:lvl1pPr>
          </a:lstStyle>
          <a:p>
            <a:r>
              <a:rPr lang="en-GB" dirty="0"/>
              <a:t>Add image by clicking on icon</a:t>
            </a:r>
          </a:p>
        </p:txBody>
      </p:sp>
      <p:sp>
        <p:nvSpPr>
          <p:cNvPr id="18" name="Text Placeholder 5">
            <a:extLst>
              <a:ext uri="{FF2B5EF4-FFF2-40B4-BE49-F238E27FC236}">
                <a16:creationId xmlns:a16="http://schemas.microsoft.com/office/drawing/2014/main" id="{FBB6EA2F-8EA5-419D-8550-63CBA16083EF}"/>
              </a:ext>
            </a:extLst>
          </p:cNvPr>
          <p:cNvSpPr>
            <a:spLocks noGrp="1"/>
          </p:cNvSpPr>
          <p:nvPr>
            <p:ph type="body" sz="quarter" idx="19" hasCustomPrompt="1"/>
          </p:nvPr>
        </p:nvSpPr>
        <p:spPr bwMode="black">
          <a:xfrm>
            <a:off x="7644173" y="4329100"/>
            <a:ext cx="4032000" cy="2268000"/>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4389542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Title and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15827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515938" y="1772815"/>
            <a:ext cx="11160090" cy="4824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2669100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 Fullsize Image (ligh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657235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0" y="0"/>
            <a:ext cx="12191966" cy="6857999"/>
          </a:xfrm>
          <a:solidFill>
            <a:schemeClr val="bg1">
              <a:lumMod val="95000"/>
            </a:schemeClr>
          </a:solidFill>
        </p:spPr>
        <p:txBody>
          <a:bodyPr>
            <a:normAutofit/>
          </a:bodyPr>
          <a:lstStyle>
            <a:lvl1pPr>
              <a:spcBef>
                <a:spcPts val="0"/>
              </a:spcBef>
              <a:defRPr sz="1800" b="0"/>
            </a:lvl1pPr>
          </a:lstStyle>
          <a:p>
            <a:r>
              <a:rPr lang="en-GB" dirty="0"/>
              <a:t>Add image (with a dominant light background colour) by clicking on icon</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7" name="Text Placeholder 27">
            <a:extLst>
              <a:ext uri="{FF2B5EF4-FFF2-40B4-BE49-F238E27FC236}">
                <a16:creationId xmlns:a16="http://schemas.microsoft.com/office/drawing/2014/main" id="{E385643E-FFF1-437E-A814-446072C084E4}"/>
              </a:ext>
            </a:extLst>
          </p:cNvPr>
          <p:cNvSpPr>
            <a:spLocks noGrp="1"/>
          </p:cNvSpPr>
          <p:nvPr>
            <p:ph type="body" sz="quarter" idx="14" hasCustomPrompt="1"/>
          </p:nvPr>
        </p:nvSpPr>
        <p:spPr bwMode="gray">
          <a:xfrm>
            <a:off x="10965468" y="169129"/>
            <a:ext cx="963613" cy="176213"/>
          </a:xfrm>
          <a:blipFill>
            <a:blip r:embed="rId5"/>
            <a:stretch>
              <a:fillRect/>
            </a:stretch>
          </a:blipFill>
        </p:spPr>
        <p:txBody>
          <a:bodyPr>
            <a:noAutofit/>
          </a:bodyPr>
          <a:lstStyle>
            <a:lvl1pPr marL="0" indent="0">
              <a:spcBef>
                <a:spcPts val="0"/>
              </a:spcBef>
              <a:buFont typeface="Arial" panose="020B0604020202020204" pitchFamily="34" charset="0"/>
              <a:buNone/>
              <a:defRPr sz="100" b="0">
                <a:noFill/>
              </a:defRPr>
            </a:lvl1pPr>
            <a:lvl2pPr marL="0" indent="0">
              <a:spcBef>
                <a:spcPts val="0"/>
              </a:spcBef>
              <a:buFont typeface="Arial" panose="020B0604020202020204" pitchFamily="34" charset="0"/>
              <a:buNone/>
              <a:defRPr sz="100" b="0">
                <a:noFill/>
              </a:defRPr>
            </a:lvl2pPr>
            <a:lvl3pPr marL="0" indent="0">
              <a:spcBef>
                <a:spcPts val="0"/>
              </a:spcBef>
              <a:buNone/>
              <a:defRPr sz="100" b="0">
                <a:noFill/>
              </a:defRPr>
            </a:lvl3pPr>
            <a:lvl4pPr marL="0" indent="0">
              <a:spcBef>
                <a:spcPts val="0"/>
              </a:spcBef>
              <a:buNone/>
              <a:defRPr sz="100" b="0">
                <a:noFill/>
              </a:defRPr>
            </a:lvl4pPr>
            <a:lvl5pPr marL="0" indent="0">
              <a:spcBef>
                <a:spcPts val="0"/>
              </a:spcBef>
              <a:buNone/>
              <a:defRPr sz="100" b="0">
                <a:noFill/>
              </a:defRPr>
            </a:lvl5pPr>
            <a:lvl6pPr marL="0" indent="0">
              <a:spcBef>
                <a:spcPts val="0"/>
              </a:spcBef>
              <a:buNone/>
              <a:defRPr sz="100" b="0">
                <a:noFill/>
              </a:defRPr>
            </a:lvl6pPr>
            <a:lvl7pPr marL="0" indent="0">
              <a:spcBef>
                <a:spcPts val="0"/>
              </a:spcBef>
              <a:buNone/>
              <a:defRPr sz="100" b="0">
                <a:noFill/>
              </a:defRPr>
            </a:lvl7pPr>
            <a:lvl8pPr marL="0" indent="0">
              <a:spcBef>
                <a:spcPts val="0"/>
              </a:spcBef>
              <a:buNone/>
              <a:defRPr sz="100" b="0">
                <a:noFill/>
              </a:defRPr>
            </a:lvl8pPr>
            <a:lvl9pPr marL="0" indent="0">
              <a:spcBef>
                <a:spcPts val="0"/>
              </a:spcBef>
              <a:buNone/>
              <a:defRPr sz="100" b="0">
                <a:noFill/>
              </a:defRPr>
            </a:lvl9p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dirty="0"/>
              <a:t>6</a:t>
            </a:r>
          </a:p>
          <a:p>
            <a:pPr lvl="6"/>
            <a:r>
              <a:rPr lang="en-GB" dirty="0"/>
              <a:t>7</a:t>
            </a:r>
          </a:p>
          <a:p>
            <a:pPr lvl="7"/>
            <a:r>
              <a:rPr lang="en-GB" dirty="0"/>
              <a:t>8</a:t>
            </a:r>
          </a:p>
          <a:p>
            <a:pPr lvl="8"/>
            <a:r>
              <a:rPr lang="en-GB" dirty="0"/>
              <a:t>9</a:t>
            </a:r>
          </a:p>
        </p:txBody>
      </p:sp>
    </p:spTree>
    <p:extLst>
      <p:ext uri="{BB962C8B-B14F-4D97-AF65-F5344CB8AC3E}">
        <p14:creationId xmlns:p14="http://schemas.microsoft.com/office/powerpoint/2010/main" val="1494064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 Fullsize Image (dark)">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16264281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0" y="0"/>
            <a:ext cx="12191966" cy="6857999"/>
          </a:xfrm>
          <a:solidFill>
            <a:schemeClr val="tx1">
              <a:lumMod val="50000"/>
              <a:lumOff val="50000"/>
            </a:schemeClr>
          </a:solidFill>
        </p:spPr>
        <p:txBody>
          <a:bodyPr>
            <a:normAutofit/>
          </a:bodyPr>
          <a:lstStyle>
            <a:lvl1pPr>
              <a:spcBef>
                <a:spcPts val="0"/>
              </a:spcBef>
              <a:defRPr sz="1800" b="0">
                <a:solidFill>
                  <a:schemeClr val="bg1"/>
                </a:solidFill>
              </a:defRPr>
            </a:lvl1pPr>
          </a:lstStyle>
          <a:p>
            <a:r>
              <a:rPr lang="en-GB" dirty="0"/>
              <a:t>Add image (with a dominant dark background colour) by clicking on icon</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gray"/>
        <p:txBody>
          <a:bodyPr/>
          <a:lstStyle>
            <a:lvl1pPr>
              <a:defRPr>
                <a:solidFill>
                  <a:schemeClr val="bg1"/>
                </a:solidFill>
              </a:defRPr>
            </a:lvl1p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gray"/>
        <p:txBody>
          <a:bodyPr/>
          <a:lstStyle>
            <a:lvl1pPr>
              <a:defRPr>
                <a:solidFill>
                  <a:schemeClr val="bg1"/>
                </a:solidFill>
              </a:defRPr>
            </a:lvl1pPr>
          </a:lstStyle>
          <a:p>
            <a:fld id="{740E5443-3F17-4526-A9CF-4F2AF5CBABE6}" type="slidenum">
              <a:rPr lang="en-GB" smtClean="0"/>
              <a:pPr/>
              <a:t>‹#›</a:t>
            </a:fld>
            <a:endParaRPr lang="en-GB" dirty="0"/>
          </a:p>
        </p:txBody>
      </p:sp>
      <p:sp>
        <p:nvSpPr>
          <p:cNvPr id="7" name="Text Placeholder 27">
            <a:extLst>
              <a:ext uri="{FF2B5EF4-FFF2-40B4-BE49-F238E27FC236}">
                <a16:creationId xmlns:a16="http://schemas.microsoft.com/office/drawing/2014/main" id="{0363889F-E632-442C-95AA-EDB9F0A37CCD}"/>
              </a:ext>
            </a:extLst>
          </p:cNvPr>
          <p:cNvSpPr>
            <a:spLocks noGrp="1"/>
          </p:cNvSpPr>
          <p:nvPr>
            <p:ph type="body" sz="quarter" idx="14" hasCustomPrompt="1"/>
          </p:nvPr>
        </p:nvSpPr>
        <p:spPr bwMode="gray">
          <a:xfrm>
            <a:off x="10965468" y="169129"/>
            <a:ext cx="963613" cy="176213"/>
          </a:xfrm>
          <a:blipFill>
            <a:blip r:embed="rId5"/>
            <a:stretch>
              <a:fillRect/>
            </a:stretch>
          </a:blipFill>
        </p:spPr>
        <p:txBody>
          <a:bodyPr>
            <a:noAutofit/>
          </a:bodyPr>
          <a:lstStyle>
            <a:lvl1pPr marL="0" indent="0">
              <a:spcBef>
                <a:spcPts val="0"/>
              </a:spcBef>
              <a:buFont typeface="Arial" panose="020B0604020202020204" pitchFamily="34" charset="0"/>
              <a:buNone/>
              <a:defRPr sz="100" b="0">
                <a:noFill/>
              </a:defRPr>
            </a:lvl1pPr>
            <a:lvl2pPr marL="0" indent="0">
              <a:spcBef>
                <a:spcPts val="0"/>
              </a:spcBef>
              <a:buFont typeface="Arial" panose="020B0604020202020204" pitchFamily="34" charset="0"/>
              <a:buNone/>
              <a:defRPr sz="100" b="0">
                <a:noFill/>
              </a:defRPr>
            </a:lvl2pPr>
            <a:lvl3pPr marL="0" indent="0">
              <a:spcBef>
                <a:spcPts val="0"/>
              </a:spcBef>
              <a:buNone/>
              <a:defRPr sz="100" b="0">
                <a:noFill/>
              </a:defRPr>
            </a:lvl3pPr>
            <a:lvl4pPr marL="0" indent="0">
              <a:spcBef>
                <a:spcPts val="0"/>
              </a:spcBef>
              <a:buNone/>
              <a:defRPr sz="100" b="0">
                <a:noFill/>
              </a:defRPr>
            </a:lvl4pPr>
            <a:lvl5pPr marL="0" indent="0">
              <a:spcBef>
                <a:spcPts val="0"/>
              </a:spcBef>
              <a:buNone/>
              <a:defRPr sz="100" b="0">
                <a:noFill/>
              </a:defRPr>
            </a:lvl5pPr>
            <a:lvl6pPr marL="0" indent="0">
              <a:spcBef>
                <a:spcPts val="0"/>
              </a:spcBef>
              <a:buNone/>
              <a:defRPr sz="100" b="0">
                <a:noFill/>
              </a:defRPr>
            </a:lvl6pPr>
            <a:lvl7pPr marL="0" indent="0">
              <a:spcBef>
                <a:spcPts val="0"/>
              </a:spcBef>
              <a:buNone/>
              <a:defRPr sz="100" b="0">
                <a:noFill/>
              </a:defRPr>
            </a:lvl7pPr>
            <a:lvl8pPr marL="0" indent="0">
              <a:spcBef>
                <a:spcPts val="0"/>
              </a:spcBef>
              <a:buNone/>
              <a:defRPr sz="100" b="0">
                <a:noFill/>
              </a:defRPr>
            </a:lvl8pPr>
            <a:lvl9pPr marL="0" indent="0">
              <a:spcBef>
                <a:spcPts val="0"/>
              </a:spcBef>
              <a:buNone/>
              <a:defRPr sz="100" b="0">
                <a:noFill/>
              </a:defRPr>
            </a:lvl9p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dirty="0"/>
              <a:t>6</a:t>
            </a:r>
          </a:p>
          <a:p>
            <a:pPr lvl="6"/>
            <a:r>
              <a:rPr lang="en-GB" dirty="0"/>
              <a:t>7</a:t>
            </a:r>
          </a:p>
          <a:p>
            <a:pPr lvl="7"/>
            <a:r>
              <a:rPr lang="en-GB" dirty="0"/>
              <a:t>8</a:t>
            </a:r>
          </a:p>
          <a:p>
            <a:pPr lvl="8"/>
            <a:r>
              <a:rPr lang="en-GB" dirty="0"/>
              <a:t>9</a:t>
            </a:r>
          </a:p>
        </p:txBody>
      </p:sp>
    </p:spTree>
    <p:extLst>
      <p:ext uri="{BB962C8B-B14F-4D97-AF65-F5344CB8AC3E}">
        <p14:creationId xmlns:p14="http://schemas.microsoft.com/office/powerpoint/2010/main" val="1841235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and Char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2591223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hart Placeholder 10">
            <a:extLst>
              <a:ext uri="{FF2B5EF4-FFF2-40B4-BE49-F238E27FC236}">
                <a16:creationId xmlns:a16="http://schemas.microsoft.com/office/drawing/2014/main" id="{E38182BB-B9FF-4DBB-9502-BE78E0D818D1}"/>
              </a:ext>
            </a:extLst>
          </p:cNvPr>
          <p:cNvSpPr>
            <a:spLocks noGrp="1"/>
          </p:cNvSpPr>
          <p:nvPr>
            <p:ph type="chart" sz="quarter" idx="16" hasCustomPrompt="1"/>
          </p:nvPr>
        </p:nvSpPr>
        <p:spPr bwMode="gray">
          <a:xfrm>
            <a:off x="515380" y="2492895"/>
            <a:ext cx="11160000" cy="3888000"/>
          </a:xfrm>
        </p:spPr>
        <p:txBody>
          <a:bodyPr>
            <a:normAutofit/>
          </a:bodyPr>
          <a:lstStyle>
            <a:lvl1pPr>
              <a:spcBef>
                <a:spcPts val="0"/>
              </a:spcBef>
              <a:defRPr sz="1800" b="0"/>
            </a:lvl1pPr>
          </a:lstStyle>
          <a:p>
            <a:r>
              <a:rPr lang="en-GB" dirty="0"/>
              <a:t>Add chart by clicking on icon</a:t>
            </a:r>
          </a:p>
        </p:txBody>
      </p:sp>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515381" y="1772816"/>
            <a:ext cx="11160000" cy="307777"/>
          </a:xfrm>
        </p:spPr>
        <p:txBody>
          <a:bodyPr wrap="square">
            <a:spAutoFit/>
          </a:bodyPr>
          <a:lstStyle>
            <a:lvl1pPr marL="0" indent="0">
              <a:spcBef>
                <a:spcPts val="0"/>
              </a:spcBef>
              <a:buFont typeface="Arial" panose="020B0604020202020204" pitchFamily="34" charset="0"/>
              <a:buNone/>
              <a:defRPr sz="2000" b="1"/>
            </a:lvl1pPr>
            <a:lvl2pPr marL="0" indent="0">
              <a:spcBef>
                <a:spcPts val="0"/>
              </a:spcBef>
              <a:buFont typeface="Arial" panose="020B0604020202020204" pitchFamily="34" charset="0"/>
              <a:buNone/>
              <a:defRPr sz="2000" b="1"/>
            </a:lvl2pPr>
            <a:lvl3pPr marL="0" indent="0">
              <a:spcBef>
                <a:spcPts val="0"/>
              </a:spcBef>
              <a:buNone/>
              <a:defRPr sz="2000" b="1"/>
            </a:lvl3pPr>
            <a:lvl4pPr marL="0" indent="0">
              <a:spcBef>
                <a:spcPts val="0"/>
              </a:spcBef>
              <a:buNone/>
              <a:defRPr sz="2000" b="1"/>
            </a:lvl4pPr>
            <a:lvl5pPr marL="0" indent="0">
              <a:spcBef>
                <a:spcPts val="0"/>
              </a:spcBef>
              <a:buNone/>
              <a:defRPr sz="2000" b="1"/>
            </a:lvl5pPr>
            <a:lvl6pPr marL="0" indent="0">
              <a:spcBef>
                <a:spcPts val="0"/>
              </a:spcBef>
              <a:buNone/>
              <a:defRPr sz="2000" b="1"/>
            </a:lvl6pPr>
            <a:lvl7pPr marL="0" indent="0">
              <a:spcBef>
                <a:spcPts val="0"/>
              </a:spcBef>
              <a:buNone/>
              <a:defRPr sz="2000" b="1"/>
            </a:lvl7pPr>
            <a:lvl8pPr marL="0" indent="0">
              <a:spcBef>
                <a:spcPts val="0"/>
              </a:spcBef>
              <a:buNone/>
              <a:defRPr sz="2000" b="1"/>
            </a:lvl8pPr>
            <a:lvl9pPr marL="0" indent="0">
              <a:spcBef>
                <a:spcPts val="0"/>
              </a:spcBef>
              <a:buNone/>
              <a:defRPr sz="2000" b="1"/>
            </a:lvl9pPr>
          </a:lstStyle>
          <a:p>
            <a:pPr lvl="0"/>
            <a:r>
              <a:rPr lang="en-GB" noProof="0" dirty="0"/>
              <a:t>Click to edit chart title</a:t>
            </a:r>
          </a:p>
        </p:txBody>
      </p:sp>
      <p:sp>
        <p:nvSpPr>
          <p:cNvPr id="9" name="Text Placeholder 5">
            <a:extLst>
              <a:ext uri="{FF2B5EF4-FFF2-40B4-BE49-F238E27FC236}">
                <a16:creationId xmlns:a16="http://schemas.microsoft.com/office/drawing/2014/main" id="{05D03ED8-9A15-4934-9D17-2B92EED7B995}"/>
              </a:ext>
            </a:extLst>
          </p:cNvPr>
          <p:cNvSpPr>
            <a:spLocks noGrp="1"/>
          </p:cNvSpPr>
          <p:nvPr>
            <p:ph type="body" sz="quarter" idx="14" hasCustomPrompt="1"/>
          </p:nvPr>
        </p:nvSpPr>
        <p:spPr bwMode="black">
          <a:xfrm>
            <a:off x="515381" y="2096852"/>
            <a:ext cx="11160000" cy="276999"/>
          </a:xfrm>
        </p:spPr>
        <p:txBody>
          <a:bodyPr wrap="square">
            <a:spAutoFit/>
          </a:bodyPr>
          <a:lstStyle>
            <a:lvl1pPr marL="0" indent="0">
              <a:spcBef>
                <a:spcPts val="0"/>
              </a:spcBef>
              <a:buFont typeface="Arial" panose="020B0604020202020204" pitchFamily="34" charset="0"/>
              <a:buNone/>
              <a:defRPr sz="1800" b="0"/>
            </a:lvl1pPr>
            <a:lvl2pPr marL="0" indent="0">
              <a:spcBef>
                <a:spcPts val="0"/>
              </a:spcBef>
              <a:buFont typeface="Arial" panose="020B0604020202020204" pitchFamily="34" charset="0"/>
              <a:buNone/>
              <a:defRPr sz="1800" b="0"/>
            </a:lvl2pPr>
            <a:lvl3pPr marL="0" indent="0">
              <a:spcBef>
                <a:spcPts val="0"/>
              </a:spcBef>
              <a:buNone/>
              <a:defRPr sz="1800" b="0"/>
            </a:lvl3pPr>
            <a:lvl4pPr marL="0" indent="0">
              <a:spcBef>
                <a:spcPts val="0"/>
              </a:spcBef>
              <a:buNone/>
              <a:defRPr sz="1800" b="0"/>
            </a:lvl4pPr>
            <a:lvl5pPr marL="0" indent="0">
              <a:spcBef>
                <a:spcPts val="0"/>
              </a:spcBef>
              <a:buNone/>
              <a:defRPr sz="1800" b="0"/>
            </a:lvl5pPr>
            <a:lvl6pPr marL="0" indent="0">
              <a:spcBef>
                <a:spcPts val="0"/>
              </a:spcBef>
              <a:buNone/>
              <a:defRPr sz="1800" b="0"/>
            </a:lvl6pPr>
            <a:lvl7pPr marL="0" indent="0">
              <a:spcBef>
                <a:spcPts val="0"/>
              </a:spcBef>
              <a:buNone/>
              <a:defRPr sz="1800" b="0"/>
            </a:lvl7pPr>
            <a:lvl8pPr marL="0" indent="0">
              <a:spcBef>
                <a:spcPts val="0"/>
              </a:spcBef>
              <a:buNone/>
              <a:defRPr sz="1800" b="0"/>
            </a:lvl8pPr>
            <a:lvl9pPr marL="0" indent="0">
              <a:spcBef>
                <a:spcPts val="0"/>
              </a:spcBef>
              <a:buNone/>
              <a:defRPr sz="1800" b="0"/>
            </a:lvl9pPr>
          </a:lstStyle>
          <a:p>
            <a:pPr lvl="0"/>
            <a:r>
              <a:rPr lang="en-GB" noProof="0" dirty="0"/>
              <a:t>Click to edit unit measure</a:t>
            </a:r>
          </a:p>
        </p:txBody>
      </p:sp>
      <p:sp>
        <p:nvSpPr>
          <p:cNvPr id="10" name="Text Placeholder 5">
            <a:extLst>
              <a:ext uri="{FF2B5EF4-FFF2-40B4-BE49-F238E27FC236}">
                <a16:creationId xmlns:a16="http://schemas.microsoft.com/office/drawing/2014/main" id="{59D9BA41-88B6-479C-9ABD-FE3B3CD6F23E}"/>
              </a:ext>
            </a:extLst>
          </p:cNvPr>
          <p:cNvSpPr>
            <a:spLocks noGrp="1"/>
          </p:cNvSpPr>
          <p:nvPr>
            <p:ph type="body" sz="quarter" idx="15" hasCustomPrompt="1"/>
          </p:nvPr>
        </p:nvSpPr>
        <p:spPr bwMode="black">
          <a:xfrm>
            <a:off x="515381" y="6474241"/>
            <a:ext cx="11160000" cy="123111"/>
          </a:xfrm>
        </p:spPr>
        <p:txBody>
          <a:bodyPr wrap="square" anchor="b">
            <a:spAutoFit/>
          </a:bodyPr>
          <a:lstStyle>
            <a:lvl1pPr marL="0" indent="0">
              <a:spcBef>
                <a:spcPts val="0"/>
              </a:spcBef>
              <a:buFont typeface="Arial" panose="020B0604020202020204" pitchFamily="34" charset="0"/>
              <a:buNone/>
              <a:defRPr sz="800" b="0">
                <a:solidFill>
                  <a:schemeClr val="accent5"/>
                </a:solidFill>
              </a:defRPr>
            </a:lvl1pPr>
            <a:lvl2pPr marL="0" indent="0">
              <a:spcBef>
                <a:spcPts val="0"/>
              </a:spcBef>
              <a:buFont typeface="Arial" panose="020B0604020202020204" pitchFamily="34" charset="0"/>
              <a:buNone/>
              <a:defRPr sz="800" b="0">
                <a:solidFill>
                  <a:schemeClr val="accent5"/>
                </a:solidFill>
              </a:defRPr>
            </a:lvl2pPr>
            <a:lvl3pPr marL="0" indent="0">
              <a:spcBef>
                <a:spcPts val="0"/>
              </a:spcBef>
              <a:buNone/>
              <a:defRPr sz="800" b="0">
                <a:solidFill>
                  <a:schemeClr val="accent5"/>
                </a:solidFill>
              </a:defRPr>
            </a:lvl3pPr>
            <a:lvl4pPr marL="0" indent="0">
              <a:spcBef>
                <a:spcPts val="0"/>
              </a:spcBef>
              <a:buNone/>
              <a:defRPr sz="800" b="0">
                <a:solidFill>
                  <a:schemeClr val="accent5"/>
                </a:solidFill>
              </a:defRPr>
            </a:lvl4pPr>
            <a:lvl5pPr marL="0" indent="0">
              <a:spcBef>
                <a:spcPts val="0"/>
              </a:spcBef>
              <a:buNone/>
              <a:defRPr sz="800" b="0">
                <a:solidFill>
                  <a:schemeClr val="accent5"/>
                </a:solidFill>
              </a:defRPr>
            </a:lvl5pPr>
            <a:lvl6pPr marL="0" indent="0">
              <a:spcBef>
                <a:spcPts val="0"/>
              </a:spcBef>
              <a:buNone/>
              <a:defRPr sz="800" b="0">
                <a:solidFill>
                  <a:schemeClr val="accent5"/>
                </a:solidFill>
              </a:defRPr>
            </a:lvl6pPr>
            <a:lvl7pPr marL="0" indent="0">
              <a:spcBef>
                <a:spcPts val="0"/>
              </a:spcBef>
              <a:buNone/>
              <a:defRPr sz="800" b="0">
                <a:solidFill>
                  <a:schemeClr val="accent5"/>
                </a:solidFill>
              </a:defRPr>
            </a:lvl7pPr>
            <a:lvl8pPr marL="0" indent="0">
              <a:spcBef>
                <a:spcPts val="0"/>
              </a:spcBef>
              <a:buNone/>
              <a:defRPr sz="800" b="0">
                <a:solidFill>
                  <a:schemeClr val="accent5"/>
                </a:solidFill>
              </a:defRPr>
            </a:lvl8pPr>
            <a:lvl9pPr marL="0" indent="0">
              <a:spcBef>
                <a:spcPts val="0"/>
              </a:spcBef>
              <a:buNone/>
              <a:defRPr sz="800" b="0">
                <a:solidFill>
                  <a:schemeClr val="accent5"/>
                </a:solidFill>
              </a:defRPr>
            </a:lvl9pPr>
          </a:lstStyle>
          <a:p>
            <a:pPr lvl="0"/>
            <a:r>
              <a:rPr lang="en-US" noProof="0" dirty="0"/>
              <a:t>Click to edit footnote/source</a:t>
            </a:r>
          </a:p>
        </p:txBody>
      </p:sp>
    </p:spTree>
    <p:extLst>
      <p:ext uri="{BB962C8B-B14F-4D97-AF65-F5344CB8AC3E}">
        <p14:creationId xmlns:p14="http://schemas.microsoft.com/office/powerpoint/2010/main" val="4159787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Text and Chart (30/70)">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558198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hart Placeholder 10">
            <a:extLst>
              <a:ext uri="{FF2B5EF4-FFF2-40B4-BE49-F238E27FC236}">
                <a16:creationId xmlns:a16="http://schemas.microsoft.com/office/drawing/2014/main" id="{E38182BB-B9FF-4DBB-9502-BE78E0D818D1}"/>
              </a:ext>
            </a:extLst>
          </p:cNvPr>
          <p:cNvSpPr>
            <a:spLocks noGrp="1"/>
          </p:cNvSpPr>
          <p:nvPr>
            <p:ph type="chart" sz="quarter" idx="16" hasCustomPrompt="1"/>
          </p:nvPr>
        </p:nvSpPr>
        <p:spPr bwMode="gray">
          <a:xfrm>
            <a:off x="4403725" y="2492895"/>
            <a:ext cx="7272302" cy="3888000"/>
          </a:xfrm>
        </p:spPr>
        <p:txBody>
          <a:bodyPr>
            <a:normAutofit/>
          </a:bodyPr>
          <a:lstStyle>
            <a:lvl1pPr>
              <a:spcBef>
                <a:spcPts val="0"/>
              </a:spcBef>
              <a:defRPr sz="1800" b="0"/>
            </a:lvl1pPr>
          </a:lstStyle>
          <a:p>
            <a:r>
              <a:rPr lang="en-GB"/>
              <a:t>Add chart by clicking on icon</a:t>
            </a:r>
            <a:endParaRPr lang="en-GB" dirty="0"/>
          </a:p>
        </p:txBody>
      </p:sp>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a:t>Click to edit slide title (maximum two lines)</a:t>
            </a:r>
            <a:endParaRPr lang="en-GB" dirty="0"/>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3385110"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4403726" y="1772816"/>
            <a:ext cx="7272302" cy="307777"/>
          </a:xfrm>
        </p:spPr>
        <p:txBody>
          <a:bodyPr wrap="square">
            <a:spAutoFit/>
          </a:bodyPr>
          <a:lstStyle>
            <a:lvl1pPr marL="0" indent="0">
              <a:spcBef>
                <a:spcPts val="0"/>
              </a:spcBef>
              <a:buFont typeface="Arial" panose="020B0604020202020204" pitchFamily="34" charset="0"/>
              <a:buNone/>
              <a:defRPr sz="2000" b="1"/>
            </a:lvl1pPr>
            <a:lvl2pPr marL="0" indent="0">
              <a:spcBef>
                <a:spcPts val="0"/>
              </a:spcBef>
              <a:buFont typeface="Arial" panose="020B0604020202020204" pitchFamily="34" charset="0"/>
              <a:buNone/>
              <a:defRPr sz="2000" b="1"/>
            </a:lvl2pPr>
            <a:lvl3pPr marL="0" indent="0">
              <a:spcBef>
                <a:spcPts val="0"/>
              </a:spcBef>
              <a:buNone/>
              <a:defRPr sz="2000" b="1"/>
            </a:lvl3pPr>
            <a:lvl4pPr marL="0" indent="0">
              <a:spcBef>
                <a:spcPts val="0"/>
              </a:spcBef>
              <a:buNone/>
              <a:defRPr sz="2000" b="1"/>
            </a:lvl4pPr>
            <a:lvl5pPr marL="0" indent="0">
              <a:spcBef>
                <a:spcPts val="0"/>
              </a:spcBef>
              <a:buNone/>
              <a:defRPr sz="2000" b="1"/>
            </a:lvl5pPr>
            <a:lvl6pPr marL="0" indent="0">
              <a:spcBef>
                <a:spcPts val="0"/>
              </a:spcBef>
              <a:buNone/>
              <a:defRPr sz="2000" b="1"/>
            </a:lvl6pPr>
            <a:lvl7pPr marL="0" indent="0">
              <a:spcBef>
                <a:spcPts val="0"/>
              </a:spcBef>
              <a:buNone/>
              <a:defRPr sz="2000" b="1"/>
            </a:lvl7pPr>
            <a:lvl8pPr marL="0" indent="0">
              <a:spcBef>
                <a:spcPts val="0"/>
              </a:spcBef>
              <a:buNone/>
              <a:defRPr sz="2000" b="1"/>
            </a:lvl8pPr>
            <a:lvl9pPr marL="0" indent="0">
              <a:spcBef>
                <a:spcPts val="0"/>
              </a:spcBef>
              <a:buNone/>
              <a:defRPr sz="2000" b="1"/>
            </a:lvl9pPr>
          </a:lstStyle>
          <a:p>
            <a:pPr lvl="0"/>
            <a:r>
              <a:rPr lang="en-GB" noProof="0"/>
              <a:t>Click to edit chart title</a:t>
            </a:r>
            <a:endParaRPr lang="en-GB" noProof="0" dirty="0"/>
          </a:p>
        </p:txBody>
      </p:sp>
      <p:sp>
        <p:nvSpPr>
          <p:cNvPr id="9" name="Text Placeholder 5">
            <a:extLst>
              <a:ext uri="{FF2B5EF4-FFF2-40B4-BE49-F238E27FC236}">
                <a16:creationId xmlns:a16="http://schemas.microsoft.com/office/drawing/2014/main" id="{05D03ED8-9A15-4934-9D17-2B92EED7B995}"/>
              </a:ext>
            </a:extLst>
          </p:cNvPr>
          <p:cNvSpPr>
            <a:spLocks noGrp="1"/>
          </p:cNvSpPr>
          <p:nvPr>
            <p:ph type="body" sz="quarter" idx="14" hasCustomPrompt="1"/>
          </p:nvPr>
        </p:nvSpPr>
        <p:spPr bwMode="black">
          <a:xfrm>
            <a:off x="4403726" y="2096852"/>
            <a:ext cx="7272302" cy="276999"/>
          </a:xfrm>
        </p:spPr>
        <p:txBody>
          <a:bodyPr wrap="square">
            <a:spAutoFit/>
          </a:bodyPr>
          <a:lstStyle>
            <a:lvl1pPr marL="0" indent="0">
              <a:spcBef>
                <a:spcPts val="0"/>
              </a:spcBef>
              <a:buFont typeface="Arial" panose="020B0604020202020204" pitchFamily="34" charset="0"/>
              <a:buNone/>
              <a:defRPr sz="1800" b="0"/>
            </a:lvl1pPr>
            <a:lvl2pPr marL="0" indent="0">
              <a:spcBef>
                <a:spcPts val="0"/>
              </a:spcBef>
              <a:buFont typeface="Arial" panose="020B0604020202020204" pitchFamily="34" charset="0"/>
              <a:buNone/>
              <a:defRPr sz="1800" b="0"/>
            </a:lvl2pPr>
            <a:lvl3pPr marL="0" indent="0">
              <a:spcBef>
                <a:spcPts val="0"/>
              </a:spcBef>
              <a:buNone/>
              <a:defRPr sz="1800" b="0"/>
            </a:lvl3pPr>
            <a:lvl4pPr marL="0" indent="0">
              <a:spcBef>
                <a:spcPts val="0"/>
              </a:spcBef>
              <a:buNone/>
              <a:defRPr sz="1800" b="0"/>
            </a:lvl4pPr>
            <a:lvl5pPr marL="0" indent="0">
              <a:spcBef>
                <a:spcPts val="0"/>
              </a:spcBef>
              <a:buNone/>
              <a:defRPr sz="1800" b="0"/>
            </a:lvl5pPr>
            <a:lvl6pPr marL="0" indent="0">
              <a:spcBef>
                <a:spcPts val="0"/>
              </a:spcBef>
              <a:buNone/>
              <a:defRPr sz="1800" b="0"/>
            </a:lvl6pPr>
            <a:lvl7pPr marL="0" indent="0">
              <a:spcBef>
                <a:spcPts val="0"/>
              </a:spcBef>
              <a:buNone/>
              <a:defRPr sz="1800" b="0"/>
            </a:lvl7pPr>
            <a:lvl8pPr marL="0" indent="0">
              <a:spcBef>
                <a:spcPts val="0"/>
              </a:spcBef>
              <a:buNone/>
              <a:defRPr sz="1800" b="0"/>
            </a:lvl8pPr>
            <a:lvl9pPr marL="0" indent="0">
              <a:spcBef>
                <a:spcPts val="0"/>
              </a:spcBef>
              <a:buNone/>
              <a:defRPr sz="1800" b="0"/>
            </a:lvl9pPr>
          </a:lstStyle>
          <a:p>
            <a:pPr lvl="0"/>
            <a:r>
              <a:rPr lang="en-GB" noProof="0"/>
              <a:t>Click to edit unit measure</a:t>
            </a:r>
            <a:endParaRPr lang="en-GB" noProof="0" dirty="0"/>
          </a:p>
        </p:txBody>
      </p:sp>
      <p:sp>
        <p:nvSpPr>
          <p:cNvPr id="10" name="Text Placeholder 5">
            <a:extLst>
              <a:ext uri="{FF2B5EF4-FFF2-40B4-BE49-F238E27FC236}">
                <a16:creationId xmlns:a16="http://schemas.microsoft.com/office/drawing/2014/main" id="{59D9BA41-88B6-479C-9ABD-FE3B3CD6F23E}"/>
              </a:ext>
            </a:extLst>
          </p:cNvPr>
          <p:cNvSpPr>
            <a:spLocks noGrp="1"/>
          </p:cNvSpPr>
          <p:nvPr>
            <p:ph type="body" sz="quarter" idx="15" hasCustomPrompt="1"/>
          </p:nvPr>
        </p:nvSpPr>
        <p:spPr bwMode="black">
          <a:xfrm>
            <a:off x="4403726" y="6474241"/>
            <a:ext cx="7272302" cy="123111"/>
          </a:xfrm>
        </p:spPr>
        <p:txBody>
          <a:bodyPr wrap="square" anchor="b">
            <a:spAutoFit/>
          </a:bodyPr>
          <a:lstStyle>
            <a:lvl1pPr marL="0" indent="0">
              <a:spcBef>
                <a:spcPts val="0"/>
              </a:spcBef>
              <a:buFont typeface="Arial" panose="020B0604020202020204" pitchFamily="34" charset="0"/>
              <a:buNone/>
              <a:defRPr sz="800" b="0">
                <a:solidFill>
                  <a:schemeClr val="accent5"/>
                </a:solidFill>
              </a:defRPr>
            </a:lvl1pPr>
            <a:lvl2pPr marL="0" indent="0">
              <a:spcBef>
                <a:spcPts val="0"/>
              </a:spcBef>
              <a:buFont typeface="Arial" panose="020B0604020202020204" pitchFamily="34" charset="0"/>
              <a:buNone/>
              <a:defRPr sz="800" b="0">
                <a:solidFill>
                  <a:schemeClr val="accent5"/>
                </a:solidFill>
              </a:defRPr>
            </a:lvl2pPr>
            <a:lvl3pPr marL="0" indent="0">
              <a:spcBef>
                <a:spcPts val="0"/>
              </a:spcBef>
              <a:buNone/>
              <a:defRPr sz="800" b="0">
                <a:solidFill>
                  <a:schemeClr val="accent5"/>
                </a:solidFill>
              </a:defRPr>
            </a:lvl3pPr>
            <a:lvl4pPr marL="0" indent="0">
              <a:spcBef>
                <a:spcPts val="0"/>
              </a:spcBef>
              <a:buNone/>
              <a:defRPr sz="800" b="0">
                <a:solidFill>
                  <a:schemeClr val="accent5"/>
                </a:solidFill>
              </a:defRPr>
            </a:lvl4pPr>
            <a:lvl5pPr marL="0" indent="0">
              <a:spcBef>
                <a:spcPts val="0"/>
              </a:spcBef>
              <a:buNone/>
              <a:defRPr sz="800" b="0">
                <a:solidFill>
                  <a:schemeClr val="accent5"/>
                </a:solidFill>
              </a:defRPr>
            </a:lvl5pPr>
            <a:lvl6pPr marL="0" indent="0">
              <a:spcBef>
                <a:spcPts val="0"/>
              </a:spcBef>
              <a:buNone/>
              <a:defRPr sz="800" b="0">
                <a:solidFill>
                  <a:schemeClr val="accent5"/>
                </a:solidFill>
              </a:defRPr>
            </a:lvl6pPr>
            <a:lvl7pPr marL="0" indent="0">
              <a:spcBef>
                <a:spcPts val="0"/>
              </a:spcBef>
              <a:buNone/>
              <a:defRPr sz="800" b="0">
                <a:solidFill>
                  <a:schemeClr val="accent5"/>
                </a:solidFill>
              </a:defRPr>
            </a:lvl7pPr>
            <a:lvl8pPr marL="0" indent="0">
              <a:spcBef>
                <a:spcPts val="0"/>
              </a:spcBef>
              <a:buNone/>
              <a:defRPr sz="800" b="0">
                <a:solidFill>
                  <a:schemeClr val="accent5"/>
                </a:solidFill>
              </a:defRPr>
            </a:lvl8pPr>
            <a:lvl9pPr marL="0" indent="0">
              <a:spcBef>
                <a:spcPts val="0"/>
              </a:spcBef>
              <a:buNone/>
              <a:defRPr sz="800" b="0">
                <a:solidFill>
                  <a:schemeClr val="accent5"/>
                </a:solidFill>
              </a:defRPr>
            </a:lvl9pPr>
          </a:lstStyle>
          <a:p>
            <a:pPr lvl="0"/>
            <a:r>
              <a:rPr lang="en-US" noProof="0" dirty="0"/>
              <a:t>Click to edit footnote/source</a:t>
            </a:r>
          </a:p>
        </p:txBody>
      </p:sp>
    </p:spTree>
    <p:extLst>
      <p:ext uri="{BB962C8B-B14F-4D97-AF65-F5344CB8AC3E}">
        <p14:creationId xmlns:p14="http://schemas.microsoft.com/office/powerpoint/2010/main" val="260216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Text and Chart (50/50)">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893328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hart Placeholder 10">
            <a:extLst>
              <a:ext uri="{FF2B5EF4-FFF2-40B4-BE49-F238E27FC236}">
                <a16:creationId xmlns:a16="http://schemas.microsoft.com/office/drawing/2014/main" id="{E38182BB-B9FF-4DBB-9502-BE78E0D818D1}"/>
              </a:ext>
            </a:extLst>
          </p:cNvPr>
          <p:cNvSpPr>
            <a:spLocks noGrp="1"/>
          </p:cNvSpPr>
          <p:nvPr>
            <p:ph type="chart" sz="quarter" idx="16" hasCustomPrompt="1"/>
          </p:nvPr>
        </p:nvSpPr>
        <p:spPr bwMode="gray">
          <a:xfrm>
            <a:off x="6348027" y="2492895"/>
            <a:ext cx="5328000" cy="3888000"/>
          </a:xfrm>
        </p:spPr>
        <p:txBody>
          <a:bodyPr>
            <a:normAutofit/>
          </a:bodyPr>
          <a:lstStyle>
            <a:lvl1pPr>
              <a:spcBef>
                <a:spcPts val="0"/>
              </a:spcBef>
              <a:defRPr sz="1800" b="0"/>
            </a:lvl1pPr>
          </a:lstStyle>
          <a:p>
            <a:r>
              <a:rPr lang="en-GB"/>
              <a:t>Add chart by clicking on icon</a:t>
            </a:r>
            <a:endParaRPr lang="en-GB" dirty="0"/>
          </a:p>
        </p:txBody>
      </p:sp>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a:t>Click to edit slide title (maximum two lines)</a:t>
            </a:r>
            <a:endParaRPr lang="en-GB" dirty="0"/>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5328000"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6348028" y="1772816"/>
            <a:ext cx="5328000" cy="307777"/>
          </a:xfrm>
        </p:spPr>
        <p:txBody>
          <a:bodyPr>
            <a:spAutoFit/>
          </a:bodyPr>
          <a:lstStyle>
            <a:lvl1pPr marL="0" indent="0">
              <a:spcBef>
                <a:spcPts val="0"/>
              </a:spcBef>
              <a:buFont typeface="Arial" panose="020B0604020202020204" pitchFamily="34" charset="0"/>
              <a:buNone/>
              <a:defRPr sz="2000" b="1"/>
            </a:lvl1pPr>
            <a:lvl2pPr marL="0" indent="0">
              <a:spcBef>
                <a:spcPts val="0"/>
              </a:spcBef>
              <a:buFont typeface="Arial" panose="020B0604020202020204" pitchFamily="34" charset="0"/>
              <a:buNone/>
              <a:defRPr sz="2000" b="1"/>
            </a:lvl2pPr>
            <a:lvl3pPr marL="0" indent="0">
              <a:spcBef>
                <a:spcPts val="0"/>
              </a:spcBef>
              <a:buNone/>
              <a:defRPr sz="2000" b="1"/>
            </a:lvl3pPr>
            <a:lvl4pPr marL="0" indent="0">
              <a:spcBef>
                <a:spcPts val="0"/>
              </a:spcBef>
              <a:buNone/>
              <a:defRPr sz="2000" b="1"/>
            </a:lvl4pPr>
            <a:lvl5pPr marL="0" indent="0">
              <a:spcBef>
                <a:spcPts val="0"/>
              </a:spcBef>
              <a:buNone/>
              <a:defRPr sz="2000" b="1"/>
            </a:lvl5pPr>
            <a:lvl6pPr marL="0" indent="0">
              <a:spcBef>
                <a:spcPts val="0"/>
              </a:spcBef>
              <a:buNone/>
              <a:defRPr sz="2000" b="1"/>
            </a:lvl6pPr>
            <a:lvl7pPr marL="0" indent="0">
              <a:spcBef>
                <a:spcPts val="0"/>
              </a:spcBef>
              <a:buNone/>
              <a:defRPr sz="2000" b="1"/>
            </a:lvl7pPr>
            <a:lvl8pPr marL="0" indent="0">
              <a:spcBef>
                <a:spcPts val="0"/>
              </a:spcBef>
              <a:buNone/>
              <a:defRPr sz="2000" b="1"/>
            </a:lvl8pPr>
            <a:lvl9pPr marL="0" indent="0">
              <a:spcBef>
                <a:spcPts val="0"/>
              </a:spcBef>
              <a:buNone/>
              <a:defRPr sz="2000" b="1"/>
            </a:lvl9pPr>
          </a:lstStyle>
          <a:p>
            <a:pPr lvl="0"/>
            <a:r>
              <a:rPr lang="en-GB" noProof="0"/>
              <a:t>Click to edit chart title</a:t>
            </a:r>
            <a:endParaRPr lang="en-GB" noProof="0" dirty="0"/>
          </a:p>
        </p:txBody>
      </p:sp>
      <p:sp>
        <p:nvSpPr>
          <p:cNvPr id="9" name="Text Placeholder 5">
            <a:extLst>
              <a:ext uri="{FF2B5EF4-FFF2-40B4-BE49-F238E27FC236}">
                <a16:creationId xmlns:a16="http://schemas.microsoft.com/office/drawing/2014/main" id="{05D03ED8-9A15-4934-9D17-2B92EED7B995}"/>
              </a:ext>
            </a:extLst>
          </p:cNvPr>
          <p:cNvSpPr>
            <a:spLocks noGrp="1"/>
          </p:cNvSpPr>
          <p:nvPr>
            <p:ph type="body" sz="quarter" idx="14" hasCustomPrompt="1"/>
          </p:nvPr>
        </p:nvSpPr>
        <p:spPr bwMode="black">
          <a:xfrm>
            <a:off x="6348028" y="2096852"/>
            <a:ext cx="5328000" cy="276999"/>
          </a:xfrm>
        </p:spPr>
        <p:txBody>
          <a:bodyPr>
            <a:spAutoFit/>
          </a:bodyPr>
          <a:lstStyle>
            <a:lvl1pPr marL="0" indent="0">
              <a:spcBef>
                <a:spcPts val="0"/>
              </a:spcBef>
              <a:buFont typeface="Arial" panose="020B0604020202020204" pitchFamily="34" charset="0"/>
              <a:buNone/>
              <a:defRPr sz="1800" b="0"/>
            </a:lvl1pPr>
            <a:lvl2pPr marL="0" indent="0">
              <a:spcBef>
                <a:spcPts val="0"/>
              </a:spcBef>
              <a:buFont typeface="Arial" panose="020B0604020202020204" pitchFamily="34" charset="0"/>
              <a:buNone/>
              <a:defRPr sz="1800" b="0"/>
            </a:lvl2pPr>
            <a:lvl3pPr marL="0" indent="0">
              <a:spcBef>
                <a:spcPts val="0"/>
              </a:spcBef>
              <a:buNone/>
              <a:defRPr sz="1800" b="0"/>
            </a:lvl3pPr>
            <a:lvl4pPr marL="0" indent="0">
              <a:spcBef>
                <a:spcPts val="0"/>
              </a:spcBef>
              <a:buNone/>
              <a:defRPr sz="1800" b="0"/>
            </a:lvl4pPr>
            <a:lvl5pPr marL="0" indent="0">
              <a:spcBef>
                <a:spcPts val="0"/>
              </a:spcBef>
              <a:buNone/>
              <a:defRPr sz="1800" b="0"/>
            </a:lvl5pPr>
            <a:lvl6pPr marL="0" indent="0">
              <a:spcBef>
                <a:spcPts val="0"/>
              </a:spcBef>
              <a:buNone/>
              <a:defRPr sz="1800" b="0"/>
            </a:lvl6pPr>
            <a:lvl7pPr marL="0" indent="0">
              <a:spcBef>
                <a:spcPts val="0"/>
              </a:spcBef>
              <a:buNone/>
              <a:defRPr sz="1800" b="0"/>
            </a:lvl7pPr>
            <a:lvl8pPr marL="0" indent="0">
              <a:spcBef>
                <a:spcPts val="0"/>
              </a:spcBef>
              <a:buNone/>
              <a:defRPr sz="1800" b="0"/>
            </a:lvl8pPr>
            <a:lvl9pPr marL="0" indent="0">
              <a:spcBef>
                <a:spcPts val="0"/>
              </a:spcBef>
              <a:buNone/>
              <a:defRPr sz="1800" b="0"/>
            </a:lvl9pPr>
          </a:lstStyle>
          <a:p>
            <a:pPr lvl="0"/>
            <a:r>
              <a:rPr lang="en-GB" noProof="0"/>
              <a:t>Click to edit unit measure</a:t>
            </a:r>
            <a:endParaRPr lang="en-GB" noProof="0" dirty="0"/>
          </a:p>
        </p:txBody>
      </p:sp>
      <p:sp>
        <p:nvSpPr>
          <p:cNvPr id="10" name="Text Placeholder 5">
            <a:extLst>
              <a:ext uri="{FF2B5EF4-FFF2-40B4-BE49-F238E27FC236}">
                <a16:creationId xmlns:a16="http://schemas.microsoft.com/office/drawing/2014/main" id="{59D9BA41-88B6-479C-9ABD-FE3B3CD6F23E}"/>
              </a:ext>
            </a:extLst>
          </p:cNvPr>
          <p:cNvSpPr>
            <a:spLocks noGrp="1"/>
          </p:cNvSpPr>
          <p:nvPr>
            <p:ph type="body" sz="quarter" idx="15" hasCustomPrompt="1"/>
          </p:nvPr>
        </p:nvSpPr>
        <p:spPr bwMode="black">
          <a:xfrm>
            <a:off x="6348028" y="6474241"/>
            <a:ext cx="5328000" cy="123111"/>
          </a:xfrm>
        </p:spPr>
        <p:txBody>
          <a:bodyPr anchor="b">
            <a:spAutoFit/>
          </a:bodyPr>
          <a:lstStyle>
            <a:lvl1pPr marL="0" indent="0">
              <a:spcBef>
                <a:spcPts val="0"/>
              </a:spcBef>
              <a:buFont typeface="Arial" panose="020B0604020202020204" pitchFamily="34" charset="0"/>
              <a:buNone/>
              <a:defRPr sz="800" b="0">
                <a:solidFill>
                  <a:schemeClr val="accent5"/>
                </a:solidFill>
              </a:defRPr>
            </a:lvl1pPr>
            <a:lvl2pPr marL="0" indent="0">
              <a:spcBef>
                <a:spcPts val="0"/>
              </a:spcBef>
              <a:buFont typeface="Arial" panose="020B0604020202020204" pitchFamily="34" charset="0"/>
              <a:buNone/>
              <a:defRPr sz="800" b="0">
                <a:solidFill>
                  <a:schemeClr val="accent5"/>
                </a:solidFill>
              </a:defRPr>
            </a:lvl2pPr>
            <a:lvl3pPr marL="0" indent="0">
              <a:spcBef>
                <a:spcPts val="0"/>
              </a:spcBef>
              <a:buNone/>
              <a:defRPr sz="800" b="0">
                <a:solidFill>
                  <a:schemeClr val="accent5"/>
                </a:solidFill>
              </a:defRPr>
            </a:lvl3pPr>
            <a:lvl4pPr marL="0" indent="0">
              <a:spcBef>
                <a:spcPts val="0"/>
              </a:spcBef>
              <a:buNone/>
              <a:defRPr sz="800" b="0">
                <a:solidFill>
                  <a:schemeClr val="accent5"/>
                </a:solidFill>
              </a:defRPr>
            </a:lvl4pPr>
            <a:lvl5pPr marL="0" indent="0">
              <a:spcBef>
                <a:spcPts val="0"/>
              </a:spcBef>
              <a:buNone/>
              <a:defRPr sz="800" b="0">
                <a:solidFill>
                  <a:schemeClr val="accent5"/>
                </a:solidFill>
              </a:defRPr>
            </a:lvl5pPr>
            <a:lvl6pPr marL="0" indent="0">
              <a:spcBef>
                <a:spcPts val="0"/>
              </a:spcBef>
              <a:buNone/>
              <a:defRPr sz="800" b="0">
                <a:solidFill>
                  <a:schemeClr val="accent5"/>
                </a:solidFill>
              </a:defRPr>
            </a:lvl6pPr>
            <a:lvl7pPr marL="0" indent="0">
              <a:spcBef>
                <a:spcPts val="0"/>
              </a:spcBef>
              <a:buNone/>
              <a:defRPr sz="800" b="0">
                <a:solidFill>
                  <a:schemeClr val="accent5"/>
                </a:solidFill>
              </a:defRPr>
            </a:lvl7pPr>
            <a:lvl8pPr marL="0" indent="0">
              <a:spcBef>
                <a:spcPts val="0"/>
              </a:spcBef>
              <a:buNone/>
              <a:defRPr sz="800" b="0">
                <a:solidFill>
                  <a:schemeClr val="accent5"/>
                </a:solidFill>
              </a:defRPr>
            </a:lvl8pPr>
            <a:lvl9pPr marL="0" indent="0">
              <a:spcBef>
                <a:spcPts val="0"/>
              </a:spcBef>
              <a:buNone/>
              <a:defRPr sz="800" b="0">
                <a:solidFill>
                  <a:schemeClr val="accent5"/>
                </a:solidFill>
              </a:defRPr>
            </a:lvl9pPr>
          </a:lstStyle>
          <a:p>
            <a:pPr lvl="0"/>
            <a:r>
              <a:rPr lang="en-US" noProof="0" dirty="0"/>
              <a:t>Click to edit footnote/source</a:t>
            </a:r>
          </a:p>
        </p:txBody>
      </p:sp>
    </p:spTree>
    <p:extLst>
      <p:ext uri="{BB962C8B-B14F-4D97-AF65-F5344CB8AC3E}">
        <p14:creationId xmlns:p14="http://schemas.microsoft.com/office/powerpoint/2010/main" val="672393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 Title Slide 0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753889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Grafik 10">
            <a:extLst>
              <a:ext uri="{FF2B5EF4-FFF2-40B4-BE49-F238E27FC236}">
                <a16:creationId xmlns:a16="http://schemas.microsoft.com/office/drawing/2014/main" id="{7268C43F-32BC-450D-93B7-E566875313DA}"/>
              </a:ext>
            </a:extLst>
          </p:cNvPr>
          <p:cNvPicPr>
            <a:picLocks noChangeAspect="1"/>
          </p:cNvPicPr>
          <p:nvPr userDrawn="1"/>
        </p:nvPicPr>
        <p:blipFill rotWithShape="1">
          <a:blip r:embed="rId5" cstate="print">
            <a:duotone>
              <a:schemeClr val="accent1">
                <a:shade val="45000"/>
                <a:satMod val="135000"/>
              </a:schemeClr>
              <a:prstClr val="white"/>
            </a:duotone>
            <a:alphaModFix amt="50000"/>
            <a:extLst>
              <a:ext uri="{28A0092B-C50C-407E-A947-70E740481C1C}">
                <a14:useLocalDpi xmlns:a14="http://schemas.microsoft.com/office/drawing/2010/main"/>
              </a:ext>
            </a:extLst>
          </a:blip>
          <a:srcRect/>
          <a:stretch/>
        </p:blipFill>
        <p:spPr bwMode="auto">
          <a:xfrm>
            <a:off x="6096000" y="-1"/>
            <a:ext cx="6096000" cy="6857999"/>
          </a:xfrm>
          <a:prstGeom prst="rect">
            <a:avLst/>
          </a:prstGeom>
        </p:spPr>
      </p:pic>
      <p:grpSp>
        <p:nvGrpSpPr>
          <p:cNvPr id="25" name="Group 24">
            <a:extLst>
              <a:ext uri="{FF2B5EF4-FFF2-40B4-BE49-F238E27FC236}">
                <a16:creationId xmlns:a16="http://schemas.microsoft.com/office/drawing/2014/main" id="{E1007D18-CC7E-44B1-9EDD-D2E722995811}"/>
              </a:ext>
            </a:extLst>
          </p:cNvPr>
          <p:cNvGrpSpPr/>
          <p:nvPr userDrawn="1"/>
        </p:nvGrpSpPr>
        <p:grpSpPr bwMode="white">
          <a:xfrm>
            <a:off x="5334007" y="4"/>
            <a:ext cx="6857993" cy="6857993"/>
            <a:chOff x="5334007" y="4"/>
            <a:chExt cx="6857993" cy="6857993"/>
          </a:xfrm>
        </p:grpSpPr>
        <p:sp>
          <p:nvSpPr>
            <p:cNvPr id="26" name="Graphic 26">
              <a:extLst>
                <a:ext uri="{FF2B5EF4-FFF2-40B4-BE49-F238E27FC236}">
                  <a16:creationId xmlns:a16="http://schemas.microsoft.com/office/drawing/2014/main" id="{A1C1EA02-8ABE-49F9-B404-F8C1CD062086}"/>
                </a:ext>
              </a:extLst>
            </p:cNvPr>
            <p:cNvSpPr/>
            <p:nvPr/>
          </p:nvSpPr>
          <p:spPr bwMode="white">
            <a:xfrm>
              <a:off x="5745486" y="4"/>
              <a:ext cx="960119" cy="6857993"/>
            </a:xfrm>
            <a:custGeom>
              <a:avLst/>
              <a:gdLst>
                <a:gd name="connsiteX0" fmla="*/ 0 w 960119"/>
                <a:gd name="connsiteY0" fmla="*/ 0 h 6857993"/>
                <a:gd name="connsiteX1" fmla="*/ 960119 w 960119"/>
                <a:gd name="connsiteY1" fmla="*/ 0 h 6857993"/>
                <a:gd name="connsiteX2" fmla="*/ 960119 w 960119"/>
                <a:gd name="connsiteY2" fmla="*/ 6857993 h 6857993"/>
                <a:gd name="connsiteX3" fmla="*/ 0 w 9601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960119" h="6857993">
                  <a:moveTo>
                    <a:pt x="0" y="0"/>
                  </a:moveTo>
                  <a:lnTo>
                    <a:pt x="960119" y="0"/>
                  </a:lnTo>
                  <a:lnTo>
                    <a:pt x="960119" y="6857993"/>
                  </a:lnTo>
                  <a:lnTo>
                    <a:pt x="0" y="6857993"/>
                  </a:lnTo>
                  <a:close/>
                </a:path>
              </a:pathLst>
            </a:custGeom>
            <a:solidFill>
              <a:schemeClr val="bg1"/>
            </a:solidFill>
            <a:ln w="22828" cap="flat">
              <a:noFill/>
              <a:prstDash val="solid"/>
              <a:miter/>
            </a:ln>
          </p:spPr>
          <p:txBody>
            <a:bodyPr rtlCol="0" anchor="ctr"/>
            <a:lstStyle/>
            <a:p>
              <a:endParaRPr lang="de-DE"/>
            </a:p>
          </p:txBody>
        </p:sp>
        <p:sp>
          <p:nvSpPr>
            <p:cNvPr id="27" name="Graphic 26">
              <a:extLst>
                <a:ext uri="{FF2B5EF4-FFF2-40B4-BE49-F238E27FC236}">
                  <a16:creationId xmlns:a16="http://schemas.microsoft.com/office/drawing/2014/main" id="{0ADDAEA4-8748-4D56-9E96-8B02EDED7599}"/>
                </a:ext>
              </a:extLst>
            </p:cNvPr>
            <p:cNvSpPr/>
            <p:nvPr/>
          </p:nvSpPr>
          <p:spPr bwMode="white">
            <a:xfrm>
              <a:off x="7345684" y="4"/>
              <a:ext cx="731519" cy="6857993"/>
            </a:xfrm>
            <a:custGeom>
              <a:avLst/>
              <a:gdLst>
                <a:gd name="connsiteX0" fmla="*/ 0 w 731519"/>
                <a:gd name="connsiteY0" fmla="*/ 0 h 6857993"/>
                <a:gd name="connsiteX1" fmla="*/ 731519 w 731519"/>
                <a:gd name="connsiteY1" fmla="*/ 0 h 6857993"/>
                <a:gd name="connsiteX2" fmla="*/ 731519 w 731519"/>
                <a:gd name="connsiteY2" fmla="*/ 6857993 h 6857993"/>
                <a:gd name="connsiteX3" fmla="*/ 0 w 7315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731519" h="6857993">
                  <a:moveTo>
                    <a:pt x="0" y="0"/>
                  </a:moveTo>
                  <a:lnTo>
                    <a:pt x="731519" y="0"/>
                  </a:lnTo>
                  <a:lnTo>
                    <a:pt x="731519" y="6857993"/>
                  </a:lnTo>
                  <a:lnTo>
                    <a:pt x="0" y="6857993"/>
                  </a:lnTo>
                  <a:close/>
                </a:path>
              </a:pathLst>
            </a:custGeom>
            <a:solidFill>
              <a:schemeClr val="bg1"/>
            </a:solidFill>
            <a:ln w="22828" cap="flat">
              <a:noFill/>
              <a:prstDash val="solid"/>
              <a:miter/>
            </a:ln>
          </p:spPr>
          <p:txBody>
            <a:bodyPr rtlCol="0" anchor="ctr"/>
            <a:lstStyle/>
            <a:p>
              <a:endParaRPr lang="de-DE"/>
            </a:p>
          </p:txBody>
        </p:sp>
        <p:sp>
          <p:nvSpPr>
            <p:cNvPr id="30" name="Graphic 26">
              <a:extLst>
                <a:ext uri="{FF2B5EF4-FFF2-40B4-BE49-F238E27FC236}">
                  <a16:creationId xmlns:a16="http://schemas.microsoft.com/office/drawing/2014/main" id="{4133EB4C-D6E3-4DA7-AF52-5E3655FE2C45}"/>
                </a:ext>
              </a:extLst>
            </p:cNvPr>
            <p:cNvSpPr/>
            <p:nvPr/>
          </p:nvSpPr>
          <p:spPr bwMode="white">
            <a:xfrm>
              <a:off x="8968743" y="4"/>
              <a:ext cx="480059" cy="6857993"/>
            </a:xfrm>
            <a:custGeom>
              <a:avLst/>
              <a:gdLst>
                <a:gd name="connsiteX0" fmla="*/ 0 w 480059"/>
                <a:gd name="connsiteY0" fmla="*/ 0 h 6857993"/>
                <a:gd name="connsiteX1" fmla="*/ 480060 w 480059"/>
                <a:gd name="connsiteY1" fmla="*/ 0 h 6857993"/>
                <a:gd name="connsiteX2" fmla="*/ 480060 w 480059"/>
                <a:gd name="connsiteY2" fmla="*/ 6857993 h 6857993"/>
                <a:gd name="connsiteX3" fmla="*/ 0 w 4800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480059" h="6857993">
                  <a:moveTo>
                    <a:pt x="0" y="0"/>
                  </a:moveTo>
                  <a:lnTo>
                    <a:pt x="480060" y="0"/>
                  </a:lnTo>
                  <a:lnTo>
                    <a:pt x="480060" y="6857993"/>
                  </a:lnTo>
                  <a:lnTo>
                    <a:pt x="0" y="6857993"/>
                  </a:lnTo>
                  <a:close/>
                </a:path>
              </a:pathLst>
            </a:custGeom>
            <a:solidFill>
              <a:schemeClr val="bg1"/>
            </a:solidFill>
            <a:ln w="22828" cap="flat">
              <a:noFill/>
              <a:prstDash val="solid"/>
              <a:miter/>
            </a:ln>
          </p:spPr>
          <p:txBody>
            <a:bodyPr rtlCol="0" anchor="ctr"/>
            <a:lstStyle/>
            <a:p>
              <a:endParaRPr lang="de-DE"/>
            </a:p>
          </p:txBody>
        </p:sp>
        <p:sp>
          <p:nvSpPr>
            <p:cNvPr id="33" name="Graphic 26">
              <a:extLst>
                <a:ext uri="{FF2B5EF4-FFF2-40B4-BE49-F238E27FC236}">
                  <a16:creationId xmlns:a16="http://schemas.microsoft.com/office/drawing/2014/main" id="{DDC787A1-9B9E-46CA-B5C0-C5811882A12A}"/>
                </a:ext>
              </a:extLst>
            </p:cNvPr>
            <p:cNvSpPr/>
            <p:nvPr/>
          </p:nvSpPr>
          <p:spPr bwMode="white">
            <a:xfrm>
              <a:off x="10568941" y="4"/>
              <a:ext cx="251459" cy="6857993"/>
            </a:xfrm>
            <a:custGeom>
              <a:avLst/>
              <a:gdLst>
                <a:gd name="connsiteX0" fmla="*/ 0 w 251459"/>
                <a:gd name="connsiteY0" fmla="*/ 0 h 6857993"/>
                <a:gd name="connsiteX1" fmla="*/ 251460 w 251459"/>
                <a:gd name="connsiteY1" fmla="*/ 0 h 6857993"/>
                <a:gd name="connsiteX2" fmla="*/ 251460 w 251459"/>
                <a:gd name="connsiteY2" fmla="*/ 6857993 h 6857993"/>
                <a:gd name="connsiteX3" fmla="*/ 0 w 2514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251459" h="6857993">
                  <a:moveTo>
                    <a:pt x="0" y="0"/>
                  </a:moveTo>
                  <a:lnTo>
                    <a:pt x="251460" y="0"/>
                  </a:lnTo>
                  <a:lnTo>
                    <a:pt x="251460" y="6857993"/>
                  </a:lnTo>
                  <a:lnTo>
                    <a:pt x="0" y="6857993"/>
                  </a:lnTo>
                  <a:close/>
                </a:path>
              </a:pathLst>
            </a:custGeom>
            <a:solidFill>
              <a:schemeClr val="bg1"/>
            </a:solidFill>
            <a:ln w="22828" cap="flat">
              <a:noFill/>
              <a:prstDash val="solid"/>
              <a:miter/>
            </a:ln>
          </p:spPr>
          <p:txBody>
            <a:bodyPr rtlCol="0" anchor="ctr"/>
            <a:lstStyle/>
            <a:p>
              <a:endParaRPr lang="de-DE"/>
            </a:p>
          </p:txBody>
        </p:sp>
        <p:sp>
          <p:nvSpPr>
            <p:cNvPr id="34" name="Graphic 26">
              <a:extLst>
                <a:ext uri="{FF2B5EF4-FFF2-40B4-BE49-F238E27FC236}">
                  <a16:creationId xmlns:a16="http://schemas.microsoft.com/office/drawing/2014/main" id="{5243378D-8DAD-4DE2-BC46-2DC2B339D410}"/>
                </a:ext>
              </a:extLst>
            </p:cNvPr>
            <p:cNvSpPr/>
            <p:nvPr/>
          </p:nvSpPr>
          <p:spPr bwMode="white">
            <a:xfrm>
              <a:off x="5334007" y="4"/>
              <a:ext cx="6857993" cy="6857993"/>
            </a:xfrm>
            <a:custGeom>
              <a:avLst/>
              <a:gdLst>
                <a:gd name="connsiteX0" fmla="*/ 0 w 6857993"/>
                <a:gd name="connsiteY0" fmla="*/ 0 h 6857993"/>
                <a:gd name="connsiteX1" fmla="*/ 6857993 w 6857993"/>
                <a:gd name="connsiteY1" fmla="*/ 0 h 6857993"/>
                <a:gd name="connsiteX2" fmla="*/ 6857993 w 6857993"/>
                <a:gd name="connsiteY2" fmla="*/ 6857993 h 6857993"/>
                <a:gd name="connsiteX3" fmla="*/ 0 w 6857993"/>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6857993" h="6857993">
                  <a:moveTo>
                    <a:pt x="0" y="0"/>
                  </a:moveTo>
                  <a:lnTo>
                    <a:pt x="6857993" y="0"/>
                  </a:lnTo>
                  <a:lnTo>
                    <a:pt x="6857993" y="6857993"/>
                  </a:lnTo>
                  <a:lnTo>
                    <a:pt x="0" y="6857993"/>
                  </a:lnTo>
                  <a:close/>
                </a:path>
              </a:pathLst>
            </a:custGeom>
            <a:noFill/>
            <a:ln w="22828" cap="flat">
              <a:noFill/>
              <a:prstDash val="solid"/>
              <a:miter/>
            </a:ln>
          </p:spPr>
          <p:txBody>
            <a:bodyPr rtlCol="0" anchor="ctr"/>
            <a:lstStyle/>
            <a:p>
              <a:endParaRPr lang="de-DE"/>
            </a:p>
          </p:txBody>
        </p:sp>
      </p:grpSp>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tx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tx1"/>
                </a:solidFill>
              </a:defRPr>
            </a:lvl1pPr>
            <a:lvl2pPr marL="0" indent="0" algn="l">
              <a:spcBef>
                <a:spcPts val="0"/>
              </a:spcBef>
              <a:buFont typeface="Arial" panose="020B0604020202020204" pitchFamily="34" charset="0"/>
              <a:buNone/>
              <a:defRPr sz="2600" b="0">
                <a:solidFill>
                  <a:schemeClr val="tx1"/>
                </a:solidFill>
              </a:defRPr>
            </a:lvl2pPr>
            <a:lvl3pPr marL="0" indent="0" algn="l">
              <a:spcBef>
                <a:spcPts val="0"/>
              </a:spcBef>
              <a:buNone/>
              <a:defRPr sz="2600" b="0">
                <a:solidFill>
                  <a:schemeClr val="tx1"/>
                </a:solidFill>
              </a:defRPr>
            </a:lvl3pPr>
            <a:lvl4pPr marL="0" indent="0" algn="l">
              <a:spcBef>
                <a:spcPts val="0"/>
              </a:spcBef>
              <a:buNone/>
              <a:defRPr sz="2600" b="0">
                <a:solidFill>
                  <a:schemeClr val="tx1"/>
                </a:solidFill>
              </a:defRPr>
            </a:lvl4pPr>
            <a:lvl5pPr marL="0" indent="0" algn="l">
              <a:spcBef>
                <a:spcPts val="0"/>
              </a:spcBef>
              <a:buNone/>
              <a:defRPr sz="2600" b="0">
                <a:solidFill>
                  <a:schemeClr val="tx1"/>
                </a:solidFill>
              </a:defRPr>
            </a:lvl5pPr>
            <a:lvl6pPr marL="0" indent="0" algn="l">
              <a:spcBef>
                <a:spcPts val="0"/>
              </a:spcBef>
              <a:buNone/>
              <a:defRPr sz="2600" b="0">
                <a:solidFill>
                  <a:schemeClr val="tx1"/>
                </a:solidFill>
              </a:defRPr>
            </a:lvl6pPr>
            <a:lvl7pPr marL="0" indent="0" algn="l">
              <a:spcBef>
                <a:spcPts val="0"/>
              </a:spcBef>
              <a:buNone/>
              <a:defRPr sz="2600" b="0">
                <a:solidFill>
                  <a:schemeClr val="tx1"/>
                </a:solidFill>
              </a:defRPr>
            </a:lvl7pPr>
            <a:lvl8pPr marL="0" indent="0" algn="l">
              <a:spcBef>
                <a:spcPts val="0"/>
              </a:spcBef>
              <a:buNone/>
              <a:defRPr sz="2600" b="0">
                <a:solidFill>
                  <a:schemeClr val="tx1"/>
                </a:solidFill>
              </a:defRPr>
            </a:lvl8pPr>
            <a:lvl9pPr marL="0" indent="0" algn="l">
              <a:spcBef>
                <a:spcPts val="0"/>
              </a:spcBef>
              <a:buNone/>
              <a:defRPr sz="2600" b="0">
                <a:solidFill>
                  <a:schemeClr val="tx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location, date (optional)</a:t>
            </a:r>
            <a:endParaRPr lang="en-US" noProof="0" dirty="0"/>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Name Surname (optional)</a:t>
            </a:r>
            <a:endParaRPr lang="en-US" noProof="0" dirty="0" err="1"/>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9353AF3-BF02-4A9C-8C74-74A0B4BCD94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515380" y="633859"/>
            <a:ext cx="1766602" cy="323592"/>
          </a:xfrm>
          <a:prstGeom prst="rect">
            <a:avLst/>
          </a:prstGeom>
        </p:spPr>
      </p:pic>
    </p:spTree>
    <p:extLst>
      <p:ext uri="{BB962C8B-B14F-4D97-AF65-F5344CB8AC3E}">
        <p14:creationId xmlns:p14="http://schemas.microsoft.com/office/powerpoint/2010/main" val="19061261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Text and Chart (70/30)">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967613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hart Placeholder 10">
            <a:extLst>
              <a:ext uri="{FF2B5EF4-FFF2-40B4-BE49-F238E27FC236}">
                <a16:creationId xmlns:a16="http://schemas.microsoft.com/office/drawing/2014/main" id="{E38182BB-B9FF-4DBB-9502-BE78E0D818D1}"/>
              </a:ext>
            </a:extLst>
          </p:cNvPr>
          <p:cNvSpPr>
            <a:spLocks noGrp="1"/>
          </p:cNvSpPr>
          <p:nvPr>
            <p:ph type="chart" sz="quarter" idx="16" hasCustomPrompt="1"/>
          </p:nvPr>
        </p:nvSpPr>
        <p:spPr bwMode="gray">
          <a:xfrm>
            <a:off x="8291513" y="2492895"/>
            <a:ext cx="3384514" cy="3888000"/>
          </a:xfrm>
        </p:spPr>
        <p:txBody>
          <a:bodyPr>
            <a:normAutofit/>
          </a:bodyPr>
          <a:lstStyle>
            <a:lvl1pPr>
              <a:spcBef>
                <a:spcPts val="0"/>
              </a:spcBef>
              <a:defRPr sz="1800" b="0"/>
            </a:lvl1pPr>
          </a:lstStyle>
          <a:p>
            <a:r>
              <a:rPr lang="en-GB" dirty="0"/>
              <a:t>Add chart by clicking on icon</a:t>
            </a:r>
          </a:p>
        </p:txBody>
      </p:sp>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7" y="1772816"/>
            <a:ext cx="7272897"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8291514" y="1772816"/>
            <a:ext cx="3384514" cy="307777"/>
          </a:xfrm>
        </p:spPr>
        <p:txBody>
          <a:bodyPr wrap="square">
            <a:spAutoFit/>
          </a:bodyPr>
          <a:lstStyle>
            <a:lvl1pPr marL="0" indent="0">
              <a:spcBef>
                <a:spcPts val="0"/>
              </a:spcBef>
              <a:buFont typeface="Arial" panose="020B0604020202020204" pitchFamily="34" charset="0"/>
              <a:buNone/>
              <a:defRPr sz="2000" b="1"/>
            </a:lvl1pPr>
            <a:lvl2pPr marL="0" indent="0">
              <a:spcBef>
                <a:spcPts val="0"/>
              </a:spcBef>
              <a:buFont typeface="Arial" panose="020B0604020202020204" pitchFamily="34" charset="0"/>
              <a:buNone/>
              <a:defRPr sz="2000" b="1"/>
            </a:lvl2pPr>
            <a:lvl3pPr marL="0" indent="0">
              <a:spcBef>
                <a:spcPts val="0"/>
              </a:spcBef>
              <a:buNone/>
              <a:defRPr sz="2000" b="1"/>
            </a:lvl3pPr>
            <a:lvl4pPr marL="0" indent="0">
              <a:spcBef>
                <a:spcPts val="0"/>
              </a:spcBef>
              <a:buNone/>
              <a:defRPr sz="2000" b="1"/>
            </a:lvl4pPr>
            <a:lvl5pPr marL="0" indent="0">
              <a:spcBef>
                <a:spcPts val="0"/>
              </a:spcBef>
              <a:buNone/>
              <a:defRPr sz="2000" b="1"/>
            </a:lvl5pPr>
            <a:lvl6pPr marL="0" indent="0">
              <a:spcBef>
                <a:spcPts val="0"/>
              </a:spcBef>
              <a:buNone/>
              <a:defRPr sz="2000" b="1"/>
            </a:lvl6pPr>
            <a:lvl7pPr marL="0" indent="0">
              <a:spcBef>
                <a:spcPts val="0"/>
              </a:spcBef>
              <a:buNone/>
              <a:defRPr sz="2000" b="1"/>
            </a:lvl7pPr>
            <a:lvl8pPr marL="0" indent="0">
              <a:spcBef>
                <a:spcPts val="0"/>
              </a:spcBef>
              <a:buNone/>
              <a:defRPr sz="2000" b="1"/>
            </a:lvl8pPr>
            <a:lvl9pPr marL="0" indent="0">
              <a:spcBef>
                <a:spcPts val="0"/>
              </a:spcBef>
              <a:buNone/>
              <a:defRPr sz="2000" b="1"/>
            </a:lvl9pPr>
          </a:lstStyle>
          <a:p>
            <a:pPr lvl="0"/>
            <a:r>
              <a:rPr lang="en-GB" noProof="0"/>
              <a:t>Click to edit chart title</a:t>
            </a:r>
            <a:endParaRPr lang="en-GB" noProof="0" dirty="0"/>
          </a:p>
        </p:txBody>
      </p:sp>
      <p:sp>
        <p:nvSpPr>
          <p:cNvPr id="9" name="Text Placeholder 5">
            <a:extLst>
              <a:ext uri="{FF2B5EF4-FFF2-40B4-BE49-F238E27FC236}">
                <a16:creationId xmlns:a16="http://schemas.microsoft.com/office/drawing/2014/main" id="{05D03ED8-9A15-4934-9D17-2B92EED7B995}"/>
              </a:ext>
            </a:extLst>
          </p:cNvPr>
          <p:cNvSpPr>
            <a:spLocks noGrp="1"/>
          </p:cNvSpPr>
          <p:nvPr>
            <p:ph type="body" sz="quarter" idx="14" hasCustomPrompt="1"/>
          </p:nvPr>
        </p:nvSpPr>
        <p:spPr bwMode="black">
          <a:xfrm>
            <a:off x="8291514" y="2096852"/>
            <a:ext cx="3384514" cy="276999"/>
          </a:xfrm>
        </p:spPr>
        <p:txBody>
          <a:bodyPr wrap="square">
            <a:spAutoFit/>
          </a:bodyPr>
          <a:lstStyle>
            <a:lvl1pPr marL="0" indent="0">
              <a:spcBef>
                <a:spcPts val="0"/>
              </a:spcBef>
              <a:buFont typeface="Arial" panose="020B0604020202020204" pitchFamily="34" charset="0"/>
              <a:buNone/>
              <a:defRPr sz="1800" b="0"/>
            </a:lvl1pPr>
            <a:lvl2pPr marL="0" indent="0">
              <a:spcBef>
                <a:spcPts val="0"/>
              </a:spcBef>
              <a:buFont typeface="Arial" panose="020B0604020202020204" pitchFamily="34" charset="0"/>
              <a:buNone/>
              <a:defRPr sz="1800" b="0"/>
            </a:lvl2pPr>
            <a:lvl3pPr marL="0" indent="0">
              <a:spcBef>
                <a:spcPts val="0"/>
              </a:spcBef>
              <a:buNone/>
              <a:defRPr sz="1800" b="0"/>
            </a:lvl3pPr>
            <a:lvl4pPr marL="0" indent="0">
              <a:spcBef>
                <a:spcPts val="0"/>
              </a:spcBef>
              <a:buNone/>
              <a:defRPr sz="1800" b="0"/>
            </a:lvl4pPr>
            <a:lvl5pPr marL="0" indent="0">
              <a:spcBef>
                <a:spcPts val="0"/>
              </a:spcBef>
              <a:buNone/>
              <a:defRPr sz="1800" b="0"/>
            </a:lvl5pPr>
            <a:lvl6pPr marL="0" indent="0">
              <a:spcBef>
                <a:spcPts val="0"/>
              </a:spcBef>
              <a:buNone/>
              <a:defRPr sz="1800" b="0"/>
            </a:lvl6pPr>
            <a:lvl7pPr marL="0" indent="0">
              <a:spcBef>
                <a:spcPts val="0"/>
              </a:spcBef>
              <a:buNone/>
              <a:defRPr sz="1800" b="0"/>
            </a:lvl7pPr>
            <a:lvl8pPr marL="0" indent="0">
              <a:spcBef>
                <a:spcPts val="0"/>
              </a:spcBef>
              <a:buNone/>
              <a:defRPr sz="1800" b="0"/>
            </a:lvl8pPr>
            <a:lvl9pPr marL="0" indent="0">
              <a:spcBef>
                <a:spcPts val="0"/>
              </a:spcBef>
              <a:buNone/>
              <a:defRPr sz="1800" b="0"/>
            </a:lvl9pPr>
          </a:lstStyle>
          <a:p>
            <a:pPr lvl="0"/>
            <a:r>
              <a:rPr lang="en-GB" noProof="0"/>
              <a:t>Click to edit unit measure</a:t>
            </a:r>
            <a:endParaRPr lang="en-GB" noProof="0" dirty="0"/>
          </a:p>
        </p:txBody>
      </p:sp>
      <p:sp>
        <p:nvSpPr>
          <p:cNvPr id="10" name="Text Placeholder 5">
            <a:extLst>
              <a:ext uri="{FF2B5EF4-FFF2-40B4-BE49-F238E27FC236}">
                <a16:creationId xmlns:a16="http://schemas.microsoft.com/office/drawing/2014/main" id="{59D9BA41-88B6-479C-9ABD-FE3B3CD6F23E}"/>
              </a:ext>
            </a:extLst>
          </p:cNvPr>
          <p:cNvSpPr>
            <a:spLocks noGrp="1"/>
          </p:cNvSpPr>
          <p:nvPr>
            <p:ph type="body" sz="quarter" idx="15" hasCustomPrompt="1"/>
          </p:nvPr>
        </p:nvSpPr>
        <p:spPr bwMode="black">
          <a:xfrm>
            <a:off x="8291514" y="6474241"/>
            <a:ext cx="3384514" cy="123111"/>
          </a:xfrm>
        </p:spPr>
        <p:txBody>
          <a:bodyPr wrap="square" anchor="b">
            <a:spAutoFit/>
          </a:bodyPr>
          <a:lstStyle>
            <a:lvl1pPr marL="0" indent="0">
              <a:spcBef>
                <a:spcPts val="0"/>
              </a:spcBef>
              <a:buFont typeface="Arial" panose="020B0604020202020204" pitchFamily="34" charset="0"/>
              <a:buNone/>
              <a:defRPr sz="800" b="0">
                <a:solidFill>
                  <a:schemeClr val="accent5"/>
                </a:solidFill>
              </a:defRPr>
            </a:lvl1pPr>
            <a:lvl2pPr marL="0" indent="0">
              <a:spcBef>
                <a:spcPts val="0"/>
              </a:spcBef>
              <a:buFont typeface="Arial" panose="020B0604020202020204" pitchFamily="34" charset="0"/>
              <a:buNone/>
              <a:defRPr sz="800" b="0">
                <a:solidFill>
                  <a:schemeClr val="accent5"/>
                </a:solidFill>
              </a:defRPr>
            </a:lvl2pPr>
            <a:lvl3pPr marL="0" indent="0">
              <a:spcBef>
                <a:spcPts val="0"/>
              </a:spcBef>
              <a:buNone/>
              <a:defRPr sz="800" b="0">
                <a:solidFill>
                  <a:schemeClr val="accent5"/>
                </a:solidFill>
              </a:defRPr>
            </a:lvl3pPr>
            <a:lvl4pPr marL="0" indent="0">
              <a:spcBef>
                <a:spcPts val="0"/>
              </a:spcBef>
              <a:buNone/>
              <a:defRPr sz="800" b="0">
                <a:solidFill>
                  <a:schemeClr val="accent5"/>
                </a:solidFill>
              </a:defRPr>
            </a:lvl4pPr>
            <a:lvl5pPr marL="0" indent="0">
              <a:spcBef>
                <a:spcPts val="0"/>
              </a:spcBef>
              <a:buNone/>
              <a:defRPr sz="800" b="0">
                <a:solidFill>
                  <a:schemeClr val="accent5"/>
                </a:solidFill>
              </a:defRPr>
            </a:lvl5pPr>
            <a:lvl6pPr marL="0" indent="0">
              <a:spcBef>
                <a:spcPts val="0"/>
              </a:spcBef>
              <a:buNone/>
              <a:defRPr sz="800" b="0">
                <a:solidFill>
                  <a:schemeClr val="accent5"/>
                </a:solidFill>
              </a:defRPr>
            </a:lvl6pPr>
            <a:lvl7pPr marL="0" indent="0">
              <a:spcBef>
                <a:spcPts val="0"/>
              </a:spcBef>
              <a:buNone/>
              <a:defRPr sz="800" b="0">
                <a:solidFill>
                  <a:schemeClr val="accent5"/>
                </a:solidFill>
              </a:defRPr>
            </a:lvl7pPr>
            <a:lvl8pPr marL="0" indent="0">
              <a:spcBef>
                <a:spcPts val="0"/>
              </a:spcBef>
              <a:buNone/>
              <a:defRPr sz="800" b="0">
                <a:solidFill>
                  <a:schemeClr val="accent5"/>
                </a:solidFill>
              </a:defRPr>
            </a:lvl8pPr>
            <a:lvl9pPr marL="0" indent="0">
              <a:spcBef>
                <a:spcPts val="0"/>
              </a:spcBef>
              <a:buNone/>
              <a:defRPr sz="800" b="0">
                <a:solidFill>
                  <a:schemeClr val="accent5"/>
                </a:solidFill>
              </a:defRPr>
            </a:lvl9pPr>
          </a:lstStyle>
          <a:p>
            <a:pPr lvl="0"/>
            <a:r>
              <a:rPr lang="en-US" noProof="0" dirty="0"/>
              <a:t>Click to edit footnote/source</a:t>
            </a:r>
          </a:p>
        </p:txBody>
      </p:sp>
    </p:spTree>
    <p:extLst>
      <p:ext uri="{BB962C8B-B14F-4D97-AF65-F5344CB8AC3E}">
        <p14:creationId xmlns:p14="http://schemas.microsoft.com/office/powerpoint/2010/main" val="5010167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Quote 0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F4E7F0C-6CB4-40E1-9FE1-D5F3B360C273}"/>
              </a:ext>
            </a:extLst>
          </p:cNvPr>
          <p:cNvGraphicFramePr>
            <a:graphicFrameLocks noChangeAspect="1"/>
          </p:cNvGraphicFramePr>
          <p:nvPr userDrawn="1">
            <p:custDataLst>
              <p:tags r:id="rId1"/>
            </p:custDataLst>
            <p:extLst>
              <p:ext uri="{D42A27DB-BD31-4B8C-83A1-F6EECF244321}">
                <p14:modId xmlns:p14="http://schemas.microsoft.com/office/powerpoint/2010/main" val="18064553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FF4E7F0C-6CB4-40E1-9FE1-D5F3B360C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0E48D3-1E25-42EF-B8C3-B4D8B3038174}"/>
              </a:ext>
            </a:extLst>
          </p:cNvPr>
          <p:cNvSpPr>
            <a:spLocks noGrp="1"/>
          </p:cNvSpPr>
          <p:nvPr>
            <p:ph type="title" hasCustomPrompt="1"/>
          </p:nvPr>
        </p:nvSpPr>
        <p:spPr bwMode="black">
          <a:xfrm>
            <a:off x="515379" y="3040967"/>
            <a:ext cx="11160000" cy="1828193"/>
          </a:xfrm>
        </p:spPr>
        <p:txBody>
          <a:bodyPr vert="horz" anchor="b"/>
          <a:lstStyle>
            <a:lvl1pPr algn="l">
              <a:defRPr sz="6600">
                <a:solidFill>
                  <a:schemeClr val="tx2"/>
                </a:solidFill>
                <a:latin typeface="+mj-lt"/>
              </a:defRPr>
            </a:lvl1pPr>
          </a:lstStyle>
          <a:p>
            <a:r>
              <a:rPr lang="en-GB" dirty="0"/>
              <a:t>“Click to edit quote (can be several lines long)”</a:t>
            </a:r>
          </a:p>
        </p:txBody>
      </p:sp>
      <p:sp>
        <p:nvSpPr>
          <p:cNvPr id="4" name="Slide Number Placeholder 3">
            <a:extLst>
              <a:ext uri="{FF2B5EF4-FFF2-40B4-BE49-F238E27FC236}">
                <a16:creationId xmlns:a16="http://schemas.microsoft.com/office/drawing/2014/main" id="{43FAD490-316D-40E9-AE5B-69452AB78B3B}"/>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7" name="Text Placeholder 27">
            <a:extLst>
              <a:ext uri="{FF2B5EF4-FFF2-40B4-BE49-F238E27FC236}">
                <a16:creationId xmlns:a16="http://schemas.microsoft.com/office/drawing/2014/main" id="{B1F86CC8-CE41-49E8-9E6F-52A82D66ABA3}"/>
              </a:ext>
            </a:extLst>
          </p:cNvPr>
          <p:cNvSpPr>
            <a:spLocks noGrp="1"/>
          </p:cNvSpPr>
          <p:nvPr>
            <p:ph type="body" sz="quarter" idx="12" hasCustomPrompt="1"/>
          </p:nvPr>
        </p:nvSpPr>
        <p:spPr bwMode="black">
          <a:xfrm>
            <a:off x="515379" y="6289575"/>
            <a:ext cx="7272896" cy="307777"/>
          </a:xfrm>
        </p:spPr>
        <p:txBody>
          <a:bodyPr wrap="square" anchor="b">
            <a:spAutoFit/>
          </a:bodyPr>
          <a:lstStyle>
            <a:lvl1pPr marL="0" indent="0">
              <a:spcBef>
                <a:spcPts val="0"/>
              </a:spcBef>
              <a:buFont typeface="Arial" panose="020B0604020202020204" pitchFamily="34" charset="0"/>
              <a:buNone/>
              <a:defRPr sz="2000" b="0">
                <a:solidFill>
                  <a:schemeClr val="accent5"/>
                </a:solidFill>
              </a:defRPr>
            </a:lvl1pPr>
            <a:lvl2pPr marL="0" indent="0">
              <a:spcBef>
                <a:spcPts val="0"/>
              </a:spcBef>
              <a:buFont typeface="Arial" panose="020B0604020202020204" pitchFamily="34" charset="0"/>
              <a:buNone/>
              <a:defRPr sz="2000" b="0">
                <a:solidFill>
                  <a:schemeClr val="accent5"/>
                </a:solidFill>
              </a:defRPr>
            </a:lvl2pPr>
            <a:lvl3pPr marL="0" indent="0">
              <a:spcBef>
                <a:spcPts val="0"/>
              </a:spcBef>
              <a:buNone/>
              <a:defRPr sz="2000" b="0">
                <a:solidFill>
                  <a:schemeClr val="accent5"/>
                </a:solidFill>
              </a:defRPr>
            </a:lvl3pPr>
            <a:lvl4pPr marL="0" indent="0">
              <a:spcBef>
                <a:spcPts val="0"/>
              </a:spcBef>
              <a:buNone/>
              <a:defRPr sz="2000" b="0">
                <a:solidFill>
                  <a:schemeClr val="accent5"/>
                </a:solidFill>
              </a:defRPr>
            </a:lvl4pPr>
            <a:lvl5pPr marL="0" indent="0">
              <a:spcBef>
                <a:spcPts val="0"/>
              </a:spcBef>
              <a:buNone/>
              <a:defRPr sz="2000" b="0">
                <a:solidFill>
                  <a:schemeClr val="accent5"/>
                </a:solidFill>
              </a:defRPr>
            </a:lvl5pPr>
            <a:lvl6pPr marL="0" indent="0">
              <a:spcBef>
                <a:spcPts val="0"/>
              </a:spcBef>
              <a:buNone/>
              <a:defRPr sz="2000" b="0">
                <a:solidFill>
                  <a:schemeClr val="accent5"/>
                </a:solidFill>
              </a:defRPr>
            </a:lvl6pPr>
            <a:lvl7pPr marL="0" indent="0">
              <a:spcBef>
                <a:spcPts val="0"/>
              </a:spcBef>
              <a:buNone/>
              <a:defRPr sz="2000" b="0">
                <a:solidFill>
                  <a:schemeClr val="accent5"/>
                </a:solidFill>
              </a:defRPr>
            </a:lvl7pPr>
            <a:lvl8pPr marL="0" indent="0">
              <a:spcBef>
                <a:spcPts val="0"/>
              </a:spcBef>
              <a:buNone/>
              <a:defRPr sz="2000" b="0">
                <a:solidFill>
                  <a:schemeClr val="accent5"/>
                </a:solidFill>
              </a:defRPr>
            </a:lvl8pPr>
            <a:lvl9pPr marL="0" indent="0">
              <a:spcBef>
                <a:spcPts val="0"/>
              </a:spcBef>
              <a:buNone/>
              <a:defRPr sz="2000" b="0">
                <a:solidFill>
                  <a:schemeClr val="accent5"/>
                </a:solidFill>
              </a:defRPr>
            </a:lvl9pPr>
          </a:lstStyle>
          <a:p>
            <a:pPr lvl="0"/>
            <a:r>
              <a:rPr lang="en-GB" noProof="0" dirty="0"/>
              <a:t>Click to edit author/source (optional)</a:t>
            </a:r>
            <a:endParaRPr lang="en-GB" dirty="0"/>
          </a:p>
        </p:txBody>
      </p:sp>
    </p:spTree>
    <p:extLst>
      <p:ext uri="{BB962C8B-B14F-4D97-AF65-F5344CB8AC3E}">
        <p14:creationId xmlns:p14="http://schemas.microsoft.com/office/powerpoint/2010/main" val="2271675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Quote 02">
    <p:spTree>
      <p:nvGrpSpPr>
        <p:cNvPr id="1" name=""/>
        <p:cNvGrpSpPr/>
        <p:nvPr/>
      </p:nvGrpSpPr>
      <p:grpSpPr>
        <a:xfrm>
          <a:off x="0" y="0"/>
          <a:ext cx="0" cy="0"/>
          <a:chOff x="0" y="0"/>
          <a:chExt cx="0" cy="0"/>
        </a:xfrm>
      </p:grpSpPr>
      <p:pic>
        <p:nvPicPr>
          <p:cNvPr id="11" name="Picture 10" descr="A picture containing background pattern&#10;&#10;Description automatically generated">
            <a:extLst>
              <a:ext uri="{FF2B5EF4-FFF2-40B4-BE49-F238E27FC236}">
                <a16:creationId xmlns:a16="http://schemas.microsoft.com/office/drawing/2014/main" id="{A2F8EEA3-1EFC-4BD2-B907-24C54747A3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35000"/>
            <a:ext cx="12192000" cy="8128000"/>
          </a:xfrm>
          <a:prstGeom prst="rect">
            <a:avLst/>
          </a:prstGeom>
        </p:spPr>
      </p:pic>
      <p:graphicFrame>
        <p:nvGraphicFramePr>
          <p:cNvPr id="6" name="Object 5" hidden="1">
            <a:extLst>
              <a:ext uri="{FF2B5EF4-FFF2-40B4-BE49-F238E27FC236}">
                <a16:creationId xmlns:a16="http://schemas.microsoft.com/office/drawing/2014/main" id="{FF4E7F0C-6CB4-40E1-9FE1-D5F3B360C273}"/>
              </a:ext>
            </a:extLst>
          </p:cNvPr>
          <p:cNvGraphicFramePr>
            <a:graphicFrameLocks noChangeAspect="1"/>
          </p:cNvGraphicFramePr>
          <p:nvPr userDrawn="1">
            <p:custDataLst>
              <p:tags r:id="rId1"/>
            </p:custDataLst>
            <p:extLst>
              <p:ext uri="{D42A27DB-BD31-4B8C-83A1-F6EECF244321}">
                <p14:modId xmlns:p14="http://schemas.microsoft.com/office/powerpoint/2010/main" val="9381072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FF4E7F0C-6CB4-40E1-9FE1-D5F3B360C2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0E48D3-1E25-42EF-B8C3-B4D8B3038174}"/>
              </a:ext>
            </a:extLst>
          </p:cNvPr>
          <p:cNvSpPr>
            <a:spLocks noGrp="1"/>
          </p:cNvSpPr>
          <p:nvPr>
            <p:ph type="title" hasCustomPrompt="1"/>
          </p:nvPr>
        </p:nvSpPr>
        <p:spPr bwMode="black">
          <a:xfrm>
            <a:off x="515379" y="3040967"/>
            <a:ext cx="11160000" cy="1828193"/>
          </a:xfrm>
        </p:spPr>
        <p:txBody>
          <a:bodyPr vert="horz" anchor="b"/>
          <a:lstStyle>
            <a:lvl1pPr algn="l">
              <a:defRPr sz="6600">
                <a:solidFill>
                  <a:schemeClr val="bg1"/>
                </a:solidFill>
                <a:latin typeface="+mj-lt"/>
              </a:defRPr>
            </a:lvl1pPr>
          </a:lstStyle>
          <a:p>
            <a:r>
              <a:rPr lang="en-GB" dirty="0"/>
              <a:t>“Click to edit quote (can be several lines long)”</a:t>
            </a:r>
          </a:p>
        </p:txBody>
      </p:sp>
      <p:sp>
        <p:nvSpPr>
          <p:cNvPr id="4" name="Slide Number Placeholder 3">
            <a:extLst>
              <a:ext uri="{FF2B5EF4-FFF2-40B4-BE49-F238E27FC236}">
                <a16:creationId xmlns:a16="http://schemas.microsoft.com/office/drawing/2014/main" id="{43FAD490-316D-40E9-AE5B-69452AB78B3B}"/>
              </a:ext>
            </a:extLst>
          </p:cNvPr>
          <p:cNvSpPr>
            <a:spLocks noGrp="1"/>
          </p:cNvSpPr>
          <p:nvPr>
            <p:ph type="sldNum" sz="quarter" idx="11"/>
          </p:nvPr>
        </p:nvSpPr>
        <p:spPr bwMode="black"/>
        <p:txBody>
          <a:bodyPr/>
          <a:lstStyle>
            <a:lvl1pPr>
              <a:defRPr>
                <a:solidFill>
                  <a:schemeClr val="bg1"/>
                </a:solidFill>
              </a:defRPr>
            </a:lvl1pPr>
          </a:lstStyle>
          <a:p>
            <a:fld id="{740E5443-3F17-4526-A9CF-4F2AF5CBABE6}" type="slidenum">
              <a:rPr lang="en-GB" smtClean="0"/>
              <a:pPr/>
              <a:t>‹#›</a:t>
            </a:fld>
            <a:endParaRPr lang="en-GB" dirty="0"/>
          </a:p>
        </p:txBody>
      </p:sp>
      <p:sp>
        <p:nvSpPr>
          <p:cNvPr id="13" name="Text Placeholder 27">
            <a:extLst>
              <a:ext uri="{FF2B5EF4-FFF2-40B4-BE49-F238E27FC236}">
                <a16:creationId xmlns:a16="http://schemas.microsoft.com/office/drawing/2014/main" id="{4DAC277B-091D-4B8A-89DC-26FCB4E745B2}"/>
              </a:ext>
            </a:extLst>
          </p:cNvPr>
          <p:cNvSpPr>
            <a:spLocks noGrp="1"/>
          </p:cNvSpPr>
          <p:nvPr>
            <p:ph type="body" sz="quarter" idx="12" hasCustomPrompt="1"/>
          </p:nvPr>
        </p:nvSpPr>
        <p:spPr bwMode="black">
          <a:xfrm>
            <a:off x="515379" y="6289575"/>
            <a:ext cx="7272896" cy="307777"/>
          </a:xfrm>
        </p:spPr>
        <p:txBody>
          <a:bodyPr wrap="square" anchor="b">
            <a:spAutoFit/>
          </a:bodyPr>
          <a:lstStyle>
            <a:lvl1pPr marL="0" indent="0">
              <a:spcBef>
                <a:spcPts val="0"/>
              </a:spcBef>
              <a:buFont typeface="Arial" panose="020B0604020202020204" pitchFamily="34" charset="0"/>
              <a:buNone/>
              <a:defRPr sz="2000" b="0">
                <a:solidFill>
                  <a:schemeClr val="bg1"/>
                </a:solidFill>
              </a:defRPr>
            </a:lvl1pPr>
            <a:lvl2pPr marL="0" indent="0">
              <a:spcBef>
                <a:spcPts val="0"/>
              </a:spcBef>
              <a:buFont typeface="Arial" panose="020B0604020202020204" pitchFamily="34" charset="0"/>
              <a:buNone/>
              <a:defRPr sz="2000" b="0">
                <a:solidFill>
                  <a:schemeClr val="bg1"/>
                </a:solidFill>
              </a:defRPr>
            </a:lvl2pPr>
            <a:lvl3pPr marL="0" indent="0">
              <a:spcBef>
                <a:spcPts val="0"/>
              </a:spcBef>
              <a:buNone/>
              <a:defRPr sz="2000" b="0">
                <a:solidFill>
                  <a:schemeClr val="bg1"/>
                </a:solidFill>
              </a:defRPr>
            </a:lvl3pPr>
            <a:lvl4pPr marL="0" indent="0">
              <a:spcBef>
                <a:spcPts val="0"/>
              </a:spcBef>
              <a:buNone/>
              <a:defRPr sz="2000" b="0">
                <a:solidFill>
                  <a:schemeClr val="bg1"/>
                </a:solidFill>
              </a:defRPr>
            </a:lvl4pPr>
            <a:lvl5pPr marL="0" indent="0">
              <a:spcBef>
                <a:spcPts val="0"/>
              </a:spcBef>
              <a:buNone/>
              <a:defRPr sz="2000" b="0">
                <a:solidFill>
                  <a:schemeClr val="bg1"/>
                </a:solidFill>
              </a:defRPr>
            </a:lvl5pPr>
            <a:lvl6pPr marL="0" indent="0">
              <a:spcBef>
                <a:spcPts val="0"/>
              </a:spcBef>
              <a:buNone/>
              <a:defRPr sz="2000" b="0">
                <a:solidFill>
                  <a:schemeClr val="bg1"/>
                </a:solidFill>
              </a:defRPr>
            </a:lvl6pPr>
            <a:lvl7pPr marL="0" indent="0">
              <a:spcBef>
                <a:spcPts val="0"/>
              </a:spcBef>
              <a:buNone/>
              <a:defRPr sz="2000" b="0">
                <a:solidFill>
                  <a:schemeClr val="bg1"/>
                </a:solidFill>
              </a:defRPr>
            </a:lvl7pPr>
            <a:lvl8pPr marL="0" indent="0">
              <a:spcBef>
                <a:spcPts val="0"/>
              </a:spcBef>
              <a:buNone/>
              <a:defRPr sz="2000" b="0">
                <a:solidFill>
                  <a:schemeClr val="bg1"/>
                </a:solidFill>
              </a:defRPr>
            </a:lvl8pPr>
            <a:lvl9pPr marL="0" indent="0">
              <a:spcBef>
                <a:spcPts val="0"/>
              </a:spcBef>
              <a:buNone/>
              <a:defRPr sz="2000" b="0">
                <a:solidFill>
                  <a:schemeClr val="bg1"/>
                </a:solidFill>
              </a:defRPr>
            </a:lvl9pPr>
          </a:lstStyle>
          <a:p>
            <a:pPr lvl="0"/>
            <a:r>
              <a:rPr lang="en-GB" noProof="0" dirty="0"/>
              <a:t>Click to edit author/source (optional)</a:t>
            </a:r>
            <a:endParaRPr lang="en-GB" dirty="0"/>
          </a:p>
        </p:txBody>
      </p:sp>
      <p:pic>
        <p:nvPicPr>
          <p:cNvPr id="12" name="Grafik 9">
            <a:extLst>
              <a:ext uri="{FF2B5EF4-FFF2-40B4-BE49-F238E27FC236}">
                <a16:creationId xmlns:a16="http://schemas.microsoft.com/office/drawing/2014/main" id="{AA14A53D-978A-4C28-9F8E-2749E4256C6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964152" y="169129"/>
            <a:ext cx="964929" cy="176988"/>
          </a:xfrm>
          <a:prstGeom prst="rect">
            <a:avLst/>
          </a:prstGeom>
        </p:spPr>
      </p:pic>
    </p:spTree>
    <p:extLst>
      <p:ext uri="{BB962C8B-B14F-4D97-AF65-F5344CB8AC3E}">
        <p14:creationId xmlns:p14="http://schemas.microsoft.com/office/powerpoint/2010/main" val="38937259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 Quote 0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F4E7F0C-6CB4-40E1-9FE1-D5F3B360C273}"/>
              </a:ext>
            </a:extLst>
          </p:cNvPr>
          <p:cNvGraphicFramePr>
            <a:graphicFrameLocks noChangeAspect="1"/>
          </p:cNvGraphicFramePr>
          <p:nvPr userDrawn="1">
            <p:custDataLst>
              <p:tags r:id="rId1"/>
            </p:custDataLst>
            <p:extLst>
              <p:ext uri="{D42A27DB-BD31-4B8C-83A1-F6EECF244321}">
                <p14:modId xmlns:p14="http://schemas.microsoft.com/office/powerpoint/2010/main" val="9381072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FF4E7F0C-6CB4-40E1-9FE1-D5F3B360C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descr="Text&#10;&#10;Description automatically generated">
            <a:extLst>
              <a:ext uri="{FF2B5EF4-FFF2-40B4-BE49-F238E27FC236}">
                <a16:creationId xmlns:a16="http://schemas.microsoft.com/office/drawing/2014/main" id="{63216034-F274-439C-A42F-DD2D19B902B8}"/>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bwMode="hidden">
          <a:xfrm>
            <a:off x="-600" y="0"/>
            <a:ext cx="12193200" cy="6858000"/>
          </a:xfrm>
          <a:prstGeom prst="rect">
            <a:avLst/>
          </a:prstGeom>
        </p:spPr>
      </p:pic>
      <p:sp>
        <p:nvSpPr>
          <p:cNvPr id="10" name="Rectangle 9">
            <a:extLst>
              <a:ext uri="{FF2B5EF4-FFF2-40B4-BE49-F238E27FC236}">
                <a16:creationId xmlns:a16="http://schemas.microsoft.com/office/drawing/2014/main" id="{8662A99F-A6E5-4155-95CE-64D59EF23EC6}"/>
              </a:ext>
            </a:extLst>
          </p:cNvPr>
          <p:cNvSpPr/>
          <p:nvPr userDrawn="1"/>
        </p:nvSpPr>
        <p:spPr bwMode="hidden">
          <a:xfrm>
            <a:off x="0" y="0"/>
            <a:ext cx="12193200" cy="6858000"/>
          </a:xfrm>
          <a:prstGeom prst="rect">
            <a:avLst/>
          </a:prstGeom>
          <a:solidFill>
            <a:srgbClr val="1345F0">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Montserrat regular"/>
              <a:ea typeface="+mn-ea"/>
              <a:cs typeface="+mn-cs"/>
            </a:endParaRPr>
          </a:p>
        </p:txBody>
      </p:sp>
      <p:sp>
        <p:nvSpPr>
          <p:cNvPr id="2" name="Title 1">
            <a:extLst>
              <a:ext uri="{FF2B5EF4-FFF2-40B4-BE49-F238E27FC236}">
                <a16:creationId xmlns:a16="http://schemas.microsoft.com/office/drawing/2014/main" id="{6F0E48D3-1E25-42EF-B8C3-B4D8B3038174}"/>
              </a:ext>
            </a:extLst>
          </p:cNvPr>
          <p:cNvSpPr>
            <a:spLocks noGrp="1"/>
          </p:cNvSpPr>
          <p:nvPr>
            <p:ph type="title" hasCustomPrompt="1"/>
          </p:nvPr>
        </p:nvSpPr>
        <p:spPr bwMode="black">
          <a:xfrm>
            <a:off x="515379" y="3040967"/>
            <a:ext cx="11160000" cy="1828193"/>
          </a:xfrm>
        </p:spPr>
        <p:txBody>
          <a:bodyPr vert="horz" anchor="b"/>
          <a:lstStyle>
            <a:lvl1pPr algn="l">
              <a:defRPr sz="6600">
                <a:solidFill>
                  <a:schemeClr val="bg1"/>
                </a:solidFill>
                <a:latin typeface="+mj-lt"/>
              </a:defRPr>
            </a:lvl1pPr>
          </a:lstStyle>
          <a:p>
            <a:r>
              <a:rPr lang="en-GB" dirty="0"/>
              <a:t>“Click to edit quote (can be several lines long)”</a:t>
            </a:r>
          </a:p>
        </p:txBody>
      </p:sp>
      <p:sp>
        <p:nvSpPr>
          <p:cNvPr id="4" name="Slide Number Placeholder 3">
            <a:extLst>
              <a:ext uri="{FF2B5EF4-FFF2-40B4-BE49-F238E27FC236}">
                <a16:creationId xmlns:a16="http://schemas.microsoft.com/office/drawing/2014/main" id="{43FAD490-316D-40E9-AE5B-69452AB78B3B}"/>
              </a:ext>
            </a:extLst>
          </p:cNvPr>
          <p:cNvSpPr>
            <a:spLocks noGrp="1"/>
          </p:cNvSpPr>
          <p:nvPr>
            <p:ph type="sldNum" sz="quarter" idx="11"/>
          </p:nvPr>
        </p:nvSpPr>
        <p:spPr bwMode="black"/>
        <p:txBody>
          <a:bodyPr/>
          <a:lstStyle>
            <a:lvl1pPr>
              <a:defRPr>
                <a:solidFill>
                  <a:schemeClr val="bg1"/>
                </a:solidFill>
              </a:defRPr>
            </a:lvl1pPr>
          </a:lstStyle>
          <a:p>
            <a:fld id="{740E5443-3F17-4526-A9CF-4F2AF5CBABE6}" type="slidenum">
              <a:rPr lang="en-GB" smtClean="0"/>
              <a:pPr/>
              <a:t>‹#›</a:t>
            </a:fld>
            <a:endParaRPr lang="en-GB" dirty="0"/>
          </a:p>
        </p:txBody>
      </p:sp>
      <p:sp>
        <p:nvSpPr>
          <p:cNvPr id="13" name="Text Placeholder 27">
            <a:extLst>
              <a:ext uri="{FF2B5EF4-FFF2-40B4-BE49-F238E27FC236}">
                <a16:creationId xmlns:a16="http://schemas.microsoft.com/office/drawing/2014/main" id="{4DAC277B-091D-4B8A-89DC-26FCB4E745B2}"/>
              </a:ext>
            </a:extLst>
          </p:cNvPr>
          <p:cNvSpPr>
            <a:spLocks noGrp="1"/>
          </p:cNvSpPr>
          <p:nvPr>
            <p:ph type="body" sz="quarter" idx="12" hasCustomPrompt="1"/>
          </p:nvPr>
        </p:nvSpPr>
        <p:spPr bwMode="black">
          <a:xfrm>
            <a:off x="515379" y="6289575"/>
            <a:ext cx="7272896" cy="307777"/>
          </a:xfrm>
        </p:spPr>
        <p:txBody>
          <a:bodyPr wrap="square" anchor="b">
            <a:spAutoFit/>
          </a:bodyPr>
          <a:lstStyle>
            <a:lvl1pPr marL="0" indent="0">
              <a:spcBef>
                <a:spcPts val="0"/>
              </a:spcBef>
              <a:buFont typeface="Arial" panose="020B0604020202020204" pitchFamily="34" charset="0"/>
              <a:buNone/>
              <a:defRPr sz="2000" b="0">
                <a:solidFill>
                  <a:schemeClr val="bg1"/>
                </a:solidFill>
              </a:defRPr>
            </a:lvl1pPr>
            <a:lvl2pPr marL="0" indent="0">
              <a:spcBef>
                <a:spcPts val="0"/>
              </a:spcBef>
              <a:buFont typeface="Arial" panose="020B0604020202020204" pitchFamily="34" charset="0"/>
              <a:buNone/>
              <a:defRPr sz="2000" b="0">
                <a:solidFill>
                  <a:schemeClr val="bg1"/>
                </a:solidFill>
              </a:defRPr>
            </a:lvl2pPr>
            <a:lvl3pPr marL="0" indent="0">
              <a:spcBef>
                <a:spcPts val="0"/>
              </a:spcBef>
              <a:buNone/>
              <a:defRPr sz="2000" b="0">
                <a:solidFill>
                  <a:schemeClr val="bg1"/>
                </a:solidFill>
              </a:defRPr>
            </a:lvl3pPr>
            <a:lvl4pPr marL="0" indent="0">
              <a:spcBef>
                <a:spcPts val="0"/>
              </a:spcBef>
              <a:buNone/>
              <a:defRPr sz="2000" b="0">
                <a:solidFill>
                  <a:schemeClr val="bg1"/>
                </a:solidFill>
              </a:defRPr>
            </a:lvl4pPr>
            <a:lvl5pPr marL="0" indent="0">
              <a:spcBef>
                <a:spcPts val="0"/>
              </a:spcBef>
              <a:buNone/>
              <a:defRPr sz="2000" b="0">
                <a:solidFill>
                  <a:schemeClr val="bg1"/>
                </a:solidFill>
              </a:defRPr>
            </a:lvl5pPr>
            <a:lvl6pPr marL="0" indent="0">
              <a:spcBef>
                <a:spcPts val="0"/>
              </a:spcBef>
              <a:buNone/>
              <a:defRPr sz="2000" b="0">
                <a:solidFill>
                  <a:schemeClr val="bg1"/>
                </a:solidFill>
              </a:defRPr>
            </a:lvl6pPr>
            <a:lvl7pPr marL="0" indent="0">
              <a:spcBef>
                <a:spcPts val="0"/>
              </a:spcBef>
              <a:buNone/>
              <a:defRPr sz="2000" b="0">
                <a:solidFill>
                  <a:schemeClr val="bg1"/>
                </a:solidFill>
              </a:defRPr>
            </a:lvl7pPr>
            <a:lvl8pPr marL="0" indent="0">
              <a:spcBef>
                <a:spcPts val="0"/>
              </a:spcBef>
              <a:buNone/>
              <a:defRPr sz="2000" b="0">
                <a:solidFill>
                  <a:schemeClr val="bg1"/>
                </a:solidFill>
              </a:defRPr>
            </a:lvl8pPr>
            <a:lvl9pPr marL="0" indent="0">
              <a:spcBef>
                <a:spcPts val="0"/>
              </a:spcBef>
              <a:buNone/>
              <a:defRPr sz="2000" b="0">
                <a:solidFill>
                  <a:schemeClr val="bg1"/>
                </a:solidFill>
              </a:defRPr>
            </a:lvl9pPr>
          </a:lstStyle>
          <a:p>
            <a:pPr lvl="0"/>
            <a:r>
              <a:rPr lang="en-GB" noProof="0" dirty="0"/>
              <a:t>Click to edit author/source (optional)</a:t>
            </a:r>
            <a:endParaRPr lang="en-GB" dirty="0"/>
          </a:p>
        </p:txBody>
      </p:sp>
      <p:pic>
        <p:nvPicPr>
          <p:cNvPr id="12" name="Grafik 9">
            <a:extLst>
              <a:ext uri="{FF2B5EF4-FFF2-40B4-BE49-F238E27FC236}">
                <a16:creationId xmlns:a16="http://schemas.microsoft.com/office/drawing/2014/main" id="{AA14A53D-978A-4C28-9F8E-2749E4256C6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964152" y="169129"/>
            <a:ext cx="964929" cy="176988"/>
          </a:xfrm>
          <a:prstGeom prst="rect">
            <a:avLst/>
          </a:prstGeom>
        </p:spPr>
      </p:pic>
    </p:spTree>
    <p:extLst>
      <p:ext uri="{BB962C8B-B14F-4D97-AF65-F5344CB8AC3E}">
        <p14:creationId xmlns:p14="http://schemas.microsoft.com/office/powerpoint/2010/main" val="33367340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 Quote (with Ico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F4E7F0C-6CB4-40E1-9FE1-D5F3B360C273}"/>
              </a:ext>
            </a:extLst>
          </p:cNvPr>
          <p:cNvGraphicFramePr>
            <a:graphicFrameLocks noChangeAspect="1"/>
          </p:cNvGraphicFramePr>
          <p:nvPr userDrawn="1">
            <p:custDataLst>
              <p:tags r:id="rId1"/>
            </p:custDataLst>
            <p:extLst>
              <p:ext uri="{D42A27DB-BD31-4B8C-83A1-F6EECF244321}">
                <p14:modId xmlns:p14="http://schemas.microsoft.com/office/powerpoint/2010/main" val="720253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FF4E7F0C-6CB4-40E1-9FE1-D5F3B360C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0E48D3-1E25-42EF-B8C3-B4D8B3038174}"/>
              </a:ext>
            </a:extLst>
          </p:cNvPr>
          <p:cNvSpPr>
            <a:spLocks noGrp="1"/>
          </p:cNvSpPr>
          <p:nvPr>
            <p:ph type="title" hasCustomPrompt="1"/>
          </p:nvPr>
        </p:nvSpPr>
        <p:spPr bwMode="black">
          <a:xfrm>
            <a:off x="4403725" y="1767007"/>
            <a:ext cx="7271654" cy="3323987"/>
          </a:xfrm>
        </p:spPr>
        <p:txBody>
          <a:bodyPr vert="horz" anchor="b"/>
          <a:lstStyle>
            <a:lvl1pPr algn="l">
              <a:defRPr sz="6000">
                <a:solidFill>
                  <a:schemeClr val="tx2"/>
                </a:solidFill>
                <a:latin typeface="+mj-lt"/>
              </a:defRPr>
            </a:lvl1pPr>
          </a:lstStyle>
          <a:p>
            <a:r>
              <a:rPr lang="en-GB" dirty="0"/>
              <a:t>“Click to edit quote (can be several lines long)”</a:t>
            </a:r>
          </a:p>
        </p:txBody>
      </p:sp>
      <p:sp>
        <p:nvSpPr>
          <p:cNvPr id="4" name="Slide Number Placeholder 3">
            <a:extLst>
              <a:ext uri="{FF2B5EF4-FFF2-40B4-BE49-F238E27FC236}">
                <a16:creationId xmlns:a16="http://schemas.microsoft.com/office/drawing/2014/main" id="{43FAD490-316D-40E9-AE5B-69452AB78B3B}"/>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18" name="Rectangle 17">
            <a:extLst>
              <a:ext uri="{FF2B5EF4-FFF2-40B4-BE49-F238E27FC236}">
                <a16:creationId xmlns:a16="http://schemas.microsoft.com/office/drawing/2014/main" id="{CD69C50B-E710-40D1-ABCB-57BD9EAB0AC9}"/>
              </a:ext>
            </a:extLst>
          </p:cNvPr>
          <p:cNvSpPr/>
          <p:nvPr userDrawn="1"/>
        </p:nvSpPr>
        <p:spPr bwMode="ltGray">
          <a:xfrm>
            <a:off x="0" y="0"/>
            <a:ext cx="390048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 Placeholder 27">
            <a:extLst>
              <a:ext uri="{FF2B5EF4-FFF2-40B4-BE49-F238E27FC236}">
                <a16:creationId xmlns:a16="http://schemas.microsoft.com/office/drawing/2014/main" id="{94558363-9437-4093-B280-E64A89FC07A4}"/>
              </a:ext>
            </a:extLst>
          </p:cNvPr>
          <p:cNvSpPr>
            <a:spLocks noGrp="1"/>
          </p:cNvSpPr>
          <p:nvPr>
            <p:ph type="body" sz="quarter" idx="12" hasCustomPrompt="1"/>
          </p:nvPr>
        </p:nvSpPr>
        <p:spPr bwMode="black">
          <a:xfrm>
            <a:off x="4402483" y="6289575"/>
            <a:ext cx="7272896" cy="307777"/>
          </a:xfrm>
        </p:spPr>
        <p:txBody>
          <a:bodyPr wrap="square" anchor="b">
            <a:spAutoFit/>
          </a:bodyPr>
          <a:lstStyle>
            <a:lvl1pPr marL="0" indent="0">
              <a:spcBef>
                <a:spcPts val="0"/>
              </a:spcBef>
              <a:buFont typeface="Arial" panose="020B0604020202020204" pitchFamily="34" charset="0"/>
              <a:buNone/>
              <a:defRPr sz="2000" b="0">
                <a:solidFill>
                  <a:schemeClr val="accent5"/>
                </a:solidFill>
              </a:defRPr>
            </a:lvl1pPr>
            <a:lvl2pPr marL="0" indent="0">
              <a:spcBef>
                <a:spcPts val="0"/>
              </a:spcBef>
              <a:buFont typeface="Arial" panose="020B0604020202020204" pitchFamily="34" charset="0"/>
              <a:buNone/>
              <a:defRPr sz="2000" b="0">
                <a:solidFill>
                  <a:schemeClr val="accent5"/>
                </a:solidFill>
              </a:defRPr>
            </a:lvl2pPr>
            <a:lvl3pPr marL="0" indent="0">
              <a:spcBef>
                <a:spcPts val="0"/>
              </a:spcBef>
              <a:buNone/>
              <a:defRPr sz="2000" b="0">
                <a:solidFill>
                  <a:schemeClr val="accent5"/>
                </a:solidFill>
              </a:defRPr>
            </a:lvl3pPr>
            <a:lvl4pPr marL="0" indent="0">
              <a:spcBef>
                <a:spcPts val="0"/>
              </a:spcBef>
              <a:buNone/>
              <a:defRPr sz="2000" b="0">
                <a:solidFill>
                  <a:schemeClr val="accent5"/>
                </a:solidFill>
              </a:defRPr>
            </a:lvl4pPr>
            <a:lvl5pPr marL="0" indent="0">
              <a:spcBef>
                <a:spcPts val="0"/>
              </a:spcBef>
              <a:buNone/>
              <a:defRPr sz="2000" b="0">
                <a:solidFill>
                  <a:schemeClr val="accent5"/>
                </a:solidFill>
              </a:defRPr>
            </a:lvl5pPr>
            <a:lvl6pPr marL="0" indent="0">
              <a:spcBef>
                <a:spcPts val="0"/>
              </a:spcBef>
              <a:buNone/>
              <a:defRPr sz="2000" b="0">
                <a:solidFill>
                  <a:schemeClr val="accent5"/>
                </a:solidFill>
              </a:defRPr>
            </a:lvl6pPr>
            <a:lvl7pPr marL="0" indent="0">
              <a:spcBef>
                <a:spcPts val="0"/>
              </a:spcBef>
              <a:buNone/>
              <a:defRPr sz="2000" b="0">
                <a:solidFill>
                  <a:schemeClr val="accent5"/>
                </a:solidFill>
              </a:defRPr>
            </a:lvl7pPr>
            <a:lvl8pPr marL="0" indent="0">
              <a:spcBef>
                <a:spcPts val="0"/>
              </a:spcBef>
              <a:buNone/>
              <a:defRPr sz="2000" b="0">
                <a:solidFill>
                  <a:schemeClr val="accent5"/>
                </a:solidFill>
              </a:defRPr>
            </a:lvl8pPr>
            <a:lvl9pPr marL="0" indent="0">
              <a:spcBef>
                <a:spcPts val="0"/>
              </a:spcBef>
              <a:buNone/>
              <a:defRPr sz="2000" b="0">
                <a:solidFill>
                  <a:schemeClr val="accent5"/>
                </a:solidFill>
              </a:defRPr>
            </a:lvl9pPr>
          </a:lstStyle>
          <a:p>
            <a:pPr lvl="0"/>
            <a:r>
              <a:rPr lang="en-GB" noProof="0" dirty="0"/>
              <a:t>Click to edit author/source (optional)</a:t>
            </a:r>
            <a:endParaRPr lang="en-GB" dirty="0"/>
          </a:p>
        </p:txBody>
      </p:sp>
    </p:spTree>
    <p:extLst>
      <p:ext uri="{BB962C8B-B14F-4D97-AF65-F5344CB8AC3E}">
        <p14:creationId xmlns:p14="http://schemas.microsoft.com/office/powerpoint/2010/main" val="19208615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 Contact Slide 01">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1685199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714849AF-D6D9-4611-826B-67A7BCB4F18C}"/>
              </a:ext>
            </a:extLst>
          </p:cNvPr>
          <p:cNvSpPr>
            <a:spLocks noGrp="1"/>
          </p:cNvSpPr>
          <p:nvPr>
            <p:ph type="body" sz="quarter" idx="14" hasCustomPrompt="1"/>
          </p:nvPr>
        </p:nvSpPr>
        <p:spPr bwMode="black">
          <a:xfrm>
            <a:off x="4403812" y="1779282"/>
            <a:ext cx="7272000" cy="276999"/>
          </a:xfrm>
        </p:spPr>
        <p:txBody>
          <a:bodyPr>
            <a:spAutoFit/>
          </a:bodyPr>
          <a:lstStyle>
            <a:lvl1pPr marL="0" indent="0">
              <a:spcBef>
                <a:spcPts val="0"/>
              </a:spcBef>
              <a:buFont typeface="Arial" panose="020B0604020202020204" pitchFamily="34" charset="0"/>
              <a:buNone/>
              <a:defRPr sz="1800" b="0">
                <a:solidFill>
                  <a:schemeClr val="bg1"/>
                </a:solidFill>
                <a:latin typeface="+mj-lt"/>
              </a:defRPr>
            </a:lvl1pPr>
            <a:lvl2pPr marL="0" indent="0">
              <a:spcBef>
                <a:spcPts val="0"/>
              </a:spcBef>
              <a:buFont typeface="Arial" panose="020B0604020202020204" pitchFamily="34" charset="0"/>
              <a:buNone/>
              <a:defRPr sz="1800" b="0">
                <a:solidFill>
                  <a:schemeClr val="bg1"/>
                </a:solidFill>
                <a:latin typeface="+mj-lt"/>
              </a:defRPr>
            </a:lvl2pPr>
            <a:lvl3pPr marL="0" indent="0">
              <a:spcBef>
                <a:spcPts val="0"/>
              </a:spcBef>
              <a:buNone/>
              <a:defRPr sz="1800" b="0">
                <a:solidFill>
                  <a:schemeClr val="bg1"/>
                </a:solidFill>
                <a:latin typeface="+mj-lt"/>
              </a:defRPr>
            </a:lvl3pPr>
            <a:lvl4pPr marL="0" indent="0">
              <a:spcBef>
                <a:spcPts val="0"/>
              </a:spcBef>
              <a:buNone/>
              <a:defRPr sz="1800" b="0">
                <a:solidFill>
                  <a:schemeClr val="bg1"/>
                </a:solidFill>
                <a:latin typeface="+mj-lt"/>
              </a:defRPr>
            </a:lvl4pPr>
            <a:lvl5pPr marL="0" indent="0">
              <a:spcBef>
                <a:spcPts val="0"/>
              </a:spcBef>
              <a:buNone/>
              <a:defRPr sz="1800" b="0">
                <a:solidFill>
                  <a:schemeClr val="bg1"/>
                </a:solidFill>
                <a:latin typeface="+mj-lt"/>
              </a:defRPr>
            </a:lvl5pPr>
            <a:lvl6pPr marL="0" indent="0">
              <a:spcBef>
                <a:spcPts val="0"/>
              </a:spcBef>
              <a:buNone/>
              <a:defRPr sz="1800" b="0">
                <a:solidFill>
                  <a:schemeClr val="bg1"/>
                </a:solidFill>
                <a:latin typeface="+mj-lt"/>
              </a:defRPr>
            </a:lvl6pPr>
            <a:lvl7pPr marL="0" indent="0">
              <a:spcBef>
                <a:spcPts val="0"/>
              </a:spcBef>
              <a:buNone/>
              <a:defRPr sz="1800" b="0">
                <a:solidFill>
                  <a:schemeClr val="bg1"/>
                </a:solidFill>
                <a:latin typeface="+mj-lt"/>
              </a:defRPr>
            </a:lvl7pPr>
            <a:lvl8pPr marL="0" indent="0">
              <a:spcBef>
                <a:spcPts val="0"/>
              </a:spcBef>
              <a:buNone/>
              <a:defRPr sz="1800" b="0">
                <a:solidFill>
                  <a:schemeClr val="bg1"/>
                </a:solidFill>
                <a:latin typeface="+mj-lt"/>
              </a:defRPr>
            </a:lvl8pPr>
            <a:lvl9pPr marL="0" indent="0">
              <a:spcBef>
                <a:spcPts val="0"/>
              </a:spcBef>
              <a:buNone/>
              <a:defRPr sz="1800" b="0">
                <a:solidFill>
                  <a:schemeClr val="bg1"/>
                </a:solidFill>
                <a:latin typeface="+mj-lt"/>
              </a:defRPr>
            </a:lvl9pPr>
          </a:lstStyle>
          <a:p>
            <a:pPr lvl="0"/>
            <a:r>
              <a:rPr lang="en-US" noProof="0" dirty="0"/>
              <a:t>Click to edit Name Surname</a:t>
            </a:r>
          </a:p>
        </p:txBody>
      </p:sp>
      <p:sp>
        <p:nvSpPr>
          <p:cNvPr id="24" name="Text Placeholder 17">
            <a:extLst>
              <a:ext uri="{FF2B5EF4-FFF2-40B4-BE49-F238E27FC236}">
                <a16:creationId xmlns:a16="http://schemas.microsoft.com/office/drawing/2014/main" id="{F788FE16-8869-4E53-85B6-F4C9227F6FDD}"/>
              </a:ext>
            </a:extLst>
          </p:cNvPr>
          <p:cNvSpPr>
            <a:spLocks noGrp="1"/>
          </p:cNvSpPr>
          <p:nvPr>
            <p:ph type="body" sz="quarter" idx="15" hasCustomPrompt="1"/>
          </p:nvPr>
        </p:nvSpPr>
        <p:spPr bwMode="black">
          <a:xfrm>
            <a:off x="4403812" y="2187602"/>
            <a:ext cx="7272000" cy="246221"/>
          </a:xfrm>
        </p:spPr>
        <p:txBody>
          <a:bodyPr>
            <a:spAutoFit/>
          </a:bodyPr>
          <a:lstStyle>
            <a:lvl1pPr marL="0" indent="0">
              <a:spcBef>
                <a:spcPts val="0"/>
              </a:spcBef>
              <a:buFont typeface="Arial" panose="020B0604020202020204" pitchFamily="34" charset="0"/>
              <a:buNone/>
              <a:defRPr sz="1600" b="0">
                <a:solidFill>
                  <a:schemeClr val="bg1"/>
                </a:solidFill>
                <a:latin typeface="+mn-lt"/>
              </a:defRPr>
            </a:lvl1pPr>
            <a:lvl2pPr marL="0" indent="0">
              <a:spcBef>
                <a:spcPts val="0"/>
              </a:spcBef>
              <a:buFont typeface="Arial" panose="020B0604020202020204" pitchFamily="34" charset="0"/>
              <a:buNone/>
              <a:defRPr sz="1600" b="0">
                <a:solidFill>
                  <a:schemeClr val="bg1"/>
                </a:solidFill>
                <a:latin typeface="+mn-lt"/>
              </a:defRPr>
            </a:lvl2pPr>
            <a:lvl3pPr marL="0" indent="0">
              <a:spcBef>
                <a:spcPts val="0"/>
              </a:spcBef>
              <a:buNone/>
              <a:defRPr sz="1600" b="0">
                <a:solidFill>
                  <a:schemeClr val="bg1"/>
                </a:solidFill>
                <a:latin typeface="+mn-lt"/>
              </a:defRPr>
            </a:lvl3pPr>
            <a:lvl4pPr marL="0" indent="0">
              <a:spcBef>
                <a:spcPts val="0"/>
              </a:spcBef>
              <a:buNone/>
              <a:defRPr sz="1600" b="0">
                <a:solidFill>
                  <a:schemeClr val="bg1"/>
                </a:solidFill>
                <a:latin typeface="+mn-lt"/>
              </a:defRPr>
            </a:lvl4pPr>
            <a:lvl5pPr marL="0" indent="0">
              <a:spcBef>
                <a:spcPts val="0"/>
              </a:spcBef>
              <a:buNone/>
              <a:defRPr sz="1600" b="0">
                <a:solidFill>
                  <a:schemeClr val="bg1"/>
                </a:solidFill>
                <a:latin typeface="+mn-lt"/>
              </a:defRPr>
            </a:lvl5pPr>
            <a:lvl6pPr marL="0" indent="0">
              <a:spcBef>
                <a:spcPts val="0"/>
              </a:spcBef>
              <a:buNone/>
              <a:defRPr sz="1600" b="0">
                <a:solidFill>
                  <a:schemeClr val="bg1"/>
                </a:solidFill>
                <a:latin typeface="+mn-lt"/>
              </a:defRPr>
            </a:lvl6pPr>
            <a:lvl7pPr marL="0" indent="0">
              <a:spcBef>
                <a:spcPts val="0"/>
              </a:spcBef>
              <a:buNone/>
              <a:defRPr sz="1600" b="0">
                <a:solidFill>
                  <a:schemeClr val="bg1"/>
                </a:solidFill>
                <a:latin typeface="+mn-lt"/>
              </a:defRPr>
            </a:lvl7pPr>
            <a:lvl8pPr marL="0" indent="0">
              <a:spcBef>
                <a:spcPts val="0"/>
              </a:spcBef>
              <a:buNone/>
              <a:defRPr sz="1600" b="0">
                <a:solidFill>
                  <a:schemeClr val="bg1"/>
                </a:solidFill>
                <a:latin typeface="+mn-lt"/>
              </a:defRPr>
            </a:lvl8pPr>
            <a:lvl9pPr marL="0" indent="0">
              <a:spcBef>
                <a:spcPts val="0"/>
              </a:spcBef>
              <a:buNone/>
              <a:defRPr sz="1600" b="0">
                <a:solidFill>
                  <a:schemeClr val="bg1"/>
                </a:solidFill>
                <a:latin typeface="+mn-lt"/>
              </a:defRPr>
            </a:lvl9pPr>
          </a:lstStyle>
          <a:p>
            <a:pPr lvl="0"/>
            <a:r>
              <a:rPr lang="en-US" noProof="0" dirty="0"/>
              <a:t>Click to edit title/function</a:t>
            </a:r>
          </a:p>
        </p:txBody>
      </p:sp>
      <p:sp>
        <p:nvSpPr>
          <p:cNvPr id="25" name="Text Placeholder 17">
            <a:extLst>
              <a:ext uri="{FF2B5EF4-FFF2-40B4-BE49-F238E27FC236}">
                <a16:creationId xmlns:a16="http://schemas.microsoft.com/office/drawing/2014/main" id="{D93342E6-D26D-44FB-94CC-8C52C154EE8A}"/>
              </a:ext>
            </a:extLst>
          </p:cNvPr>
          <p:cNvSpPr>
            <a:spLocks noGrp="1"/>
          </p:cNvSpPr>
          <p:nvPr>
            <p:ph type="body" sz="quarter" idx="16" hasCustomPrompt="1"/>
          </p:nvPr>
        </p:nvSpPr>
        <p:spPr bwMode="black">
          <a:xfrm>
            <a:off x="4403812" y="4916758"/>
            <a:ext cx="7272000" cy="246221"/>
          </a:xfrm>
        </p:spPr>
        <p:txBody>
          <a:bodyPr>
            <a:spAutoFit/>
          </a:bodyPr>
          <a:lstStyle>
            <a:lvl1pPr marL="0" indent="0">
              <a:spcBef>
                <a:spcPts val="0"/>
              </a:spcBef>
              <a:buFont typeface="Arial" panose="020B0604020202020204" pitchFamily="34" charset="0"/>
              <a:buNone/>
              <a:defRPr sz="1600" b="0">
                <a:solidFill>
                  <a:schemeClr val="bg1"/>
                </a:solidFill>
                <a:latin typeface="+mn-lt"/>
              </a:defRPr>
            </a:lvl1pPr>
            <a:lvl2pPr marL="0" indent="0">
              <a:spcBef>
                <a:spcPts val="0"/>
              </a:spcBef>
              <a:buFont typeface="Arial" panose="020B0604020202020204" pitchFamily="34" charset="0"/>
              <a:buNone/>
              <a:defRPr sz="1600" b="0">
                <a:solidFill>
                  <a:schemeClr val="bg1"/>
                </a:solidFill>
                <a:latin typeface="+mn-lt"/>
              </a:defRPr>
            </a:lvl2pPr>
            <a:lvl3pPr marL="0" indent="0">
              <a:spcBef>
                <a:spcPts val="0"/>
              </a:spcBef>
              <a:buNone/>
              <a:defRPr sz="1600" b="0">
                <a:solidFill>
                  <a:schemeClr val="bg1"/>
                </a:solidFill>
                <a:latin typeface="+mn-lt"/>
              </a:defRPr>
            </a:lvl3pPr>
            <a:lvl4pPr marL="0" indent="0">
              <a:spcBef>
                <a:spcPts val="0"/>
              </a:spcBef>
              <a:buNone/>
              <a:defRPr sz="1600" b="0">
                <a:solidFill>
                  <a:schemeClr val="bg1"/>
                </a:solidFill>
                <a:latin typeface="+mn-lt"/>
              </a:defRPr>
            </a:lvl4pPr>
            <a:lvl5pPr marL="0" indent="0">
              <a:spcBef>
                <a:spcPts val="0"/>
              </a:spcBef>
              <a:buNone/>
              <a:defRPr sz="1600" b="0">
                <a:solidFill>
                  <a:schemeClr val="bg1"/>
                </a:solidFill>
                <a:latin typeface="+mn-lt"/>
              </a:defRPr>
            </a:lvl5pPr>
            <a:lvl6pPr marL="0" indent="0">
              <a:spcBef>
                <a:spcPts val="0"/>
              </a:spcBef>
              <a:buNone/>
              <a:defRPr sz="1600" b="0">
                <a:solidFill>
                  <a:schemeClr val="bg1"/>
                </a:solidFill>
                <a:latin typeface="+mn-lt"/>
              </a:defRPr>
            </a:lvl6pPr>
            <a:lvl7pPr marL="0" indent="0">
              <a:spcBef>
                <a:spcPts val="0"/>
              </a:spcBef>
              <a:buNone/>
              <a:defRPr sz="1600" b="0">
                <a:solidFill>
                  <a:schemeClr val="bg1"/>
                </a:solidFill>
                <a:latin typeface="+mn-lt"/>
              </a:defRPr>
            </a:lvl7pPr>
            <a:lvl8pPr marL="0" indent="0">
              <a:spcBef>
                <a:spcPts val="0"/>
              </a:spcBef>
              <a:buNone/>
              <a:defRPr sz="1600" b="0">
                <a:solidFill>
                  <a:schemeClr val="bg1"/>
                </a:solidFill>
                <a:latin typeface="+mn-lt"/>
              </a:defRPr>
            </a:lvl8pPr>
            <a:lvl9pPr marL="0" indent="0">
              <a:spcBef>
                <a:spcPts val="0"/>
              </a:spcBef>
              <a:buNone/>
              <a:defRPr sz="1600" b="0">
                <a:solidFill>
                  <a:schemeClr val="bg1"/>
                </a:solidFill>
                <a:latin typeface="+mn-lt"/>
              </a:defRPr>
            </a:lvl9pPr>
          </a:lstStyle>
          <a:p>
            <a:pPr lvl="0"/>
            <a:r>
              <a:rPr lang="en-US" noProof="0" dirty="0"/>
              <a:t>Click to edit phone number</a:t>
            </a:r>
          </a:p>
        </p:txBody>
      </p:sp>
      <p:sp>
        <p:nvSpPr>
          <p:cNvPr id="26" name="Text Placeholder 17">
            <a:extLst>
              <a:ext uri="{FF2B5EF4-FFF2-40B4-BE49-F238E27FC236}">
                <a16:creationId xmlns:a16="http://schemas.microsoft.com/office/drawing/2014/main" id="{9F684DF1-0A82-4907-8BAE-82713E537B44}"/>
              </a:ext>
            </a:extLst>
          </p:cNvPr>
          <p:cNvSpPr>
            <a:spLocks noGrp="1"/>
          </p:cNvSpPr>
          <p:nvPr>
            <p:ph type="body" sz="quarter" idx="17" hasCustomPrompt="1"/>
          </p:nvPr>
        </p:nvSpPr>
        <p:spPr bwMode="black">
          <a:xfrm>
            <a:off x="4403812" y="5360467"/>
            <a:ext cx="7272000" cy="246221"/>
          </a:xfrm>
        </p:spPr>
        <p:txBody>
          <a:bodyPr>
            <a:spAutoFit/>
          </a:bodyPr>
          <a:lstStyle>
            <a:lvl1pPr marL="0" indent="0">
              <a:spcBef>
                <a:spcPts val="0"/>
              </a:spcBef>
              <a:buFont typeface="Arial" panose="020B0604020202020204" pitchFamily="34" charset="0"/>
              <a:buNone/>
              <a:defRPr sz="1600" b="0">
                <a:solidFill>
                  <a:schemeClr val="bg1"/>
                </a:solidFill>
                <a:latin typeface="+mn-lt"/>
              </a:defRPr>
            </a:lvl1pPr>
            <a:lvl2pPr marL="0" indent="0">
              <a:spcBef>
                <a:spcPts val="0"/>
              </a:spcBef>
              <a:buFont typeface="Arial" panose="020B0604020202020204" pitchFamily="34" charset="0"/>
              <a:buNone/>
              <a:defRPr sz="1600" b="0">
                <a:solidFill>
                  <a:schemeClr val="bg1"/>
                </a:solidFill>
                <a:latin typeface="+mn-lt"/>
              </a:defRPr>
            </a:lvl2pPr>
            <a:lvl3pPr marL="0" indent="0">
              <a:spcBef>
                <a:spcPts val="0"/>
              </a:spcBef>
              <a:buNone/>
              <a:defRPr sz="1600" b="0">
                <a:solidFill>
                  <a:schemeClr val="bg1"/>
                </a:solidFill>
                <a:latin typeface="+mn-lt"/>
              </a:defRPr>
            </a:lvl3pPr>
            <a:lvl4pPr marL="0" indent="0">
              <a:spcBef>
                <a:spcPts val="0"/>
              </a:spcBef>
              <a:buNone/>
              <a:defRPr sz="1600" b="0">
                <a:solidFill>
                  <a:schemeClr val="bg1"/>
                </a:solidFill>
                <a:latin typeface="+mn-lt"/>
              </a:defRPr>
            </a:lvl4pPr>
            <a:lvl5pPr marL="0" indent="0">
              <a:spcBef>
                <a:spcPts val="0"/>
              </a:spcBef>
              <a:buNone/>
              <a:defRPr sz="1600" b="0">
                <a:solidFill>
                  <a:schemeClr val="bg1"/>
                </a:solidFill>
                <a:latin typeface="+mn-lt"/>
              </a:defRPr>
            </a:lvl5pPr>
            <a:lvl6pPr marL="0" indent="0">
              <a:spcBef>
                <a:spcPts val="0"/>
              </a:spcBef>
              <a:buNone/>
              <a:defRPr sz="1600" b="0">
                <a:solidFill>
                  <a:schemeClr val="bg1"/>
                </a:solidFill>
                <a:latin typeface="+mn-lt"/>
              </a:defRPr>
            </a:lvl6pPr>
            <a:lvl7pPr marL="0" indent="0">
              <a:spcBef>
                <a:spcPts val="0"/>
              </a:spcBef>
              <a:buNone/>
              <a:defRPr sz="1600" b="0">
                <a:solidFill>
                  <a:schemeClr val="bg1"/>
                </a:solidFill>
                <a:latin typeface="+mn-lt"/>
              </a:defRPr>
            </a:lvl7pPr>
            <a:lvl8pPr marL="0" indent="0">
              <a:spcBef>
                <a:spcPts val="0"/>
              </a:spcBef>
              <a:buNone/>
              <a:defRPr sz="1600" b="0">
                <a:solidFill>
                  <a:schemeClr val="bg1"/>
                </a:solidFill>
                <a:latin typeface="+mn-lt"/>
              </a:defRPr>
            </a:lvl8pPr>
            <a:lvl9pPr marL="0" indent="0">
              <a:spcBef>
                <a:spcPts val="0"/>
              </a:spcBef>
              <a:buNone/>
              <a:defRPr sz="1600" b="0">
                <a:solidFill>
                  <a:schemeClr val="bg1"/>
                </a:solidFill>
                <a:latin typeface="+mn-lt"/>
              </a:defRPr>
            </a:lvl9pPr>
          </a:lstStyle>
          <a:p>
            <a:pPr lvl="0"/>
            <a:r>
              <a:rPr lang="en-GB" noProof="0" dirty="0"/>
              <a:t>Click to edit e-mail</a:t>
            </a:r>
          </a:p>
        </p:txBody>
      </p:sp>
      <p:sp>
        <p:nvSpPr>
          <p:cNvPr id="27" name="Text Placeholder 17">
            <a:extLst>
              <a:ext uri="{FF2B5EF4-FFF2-40B4-BE49-F238E27FC236}">
                <a16:creationId xmlns:a16="http://schemas.microsoft.com/office/drawing/2014/main" id="{439BB819-4AA7-487F-A5C2-B3FC1F93E38E}"/>
              </a:ext>
            </a:extLst>
          </p:cNvPr>
          <p:cNvSpPr>
            <a:spLocks noGrp="1"/>
          </p:cNvSpPr>
          <p:nvPr>
            <p:ph type="body" sz="quarter" idx="18" hasCustomPrompt="1"/>
          </p:nvPr>
        </p:nvSpPr>
        <p:spPr bwMode="black">
          <a:xfrm>
            <a:off x="4403812" y="5804176"/>
            <a:ext cx="7272000" cy="246221"/>
          </a:xfrm>
        </p:spPr>
        <p:txBody>
          <a:bodyPr>
            <a:spAutoFit/>
          </a:bodyPr>
          <a:lstStyle>
            <a:lvl1pPr marL="0" indent="0">
              <a:spcBef>
                <a:spcPts val="0"/>
              </a:spcBef>
              <a:buFont typeface="Arial" panose="020B0604020202020204" pitchFamily="34" charset="0"/>
              <a:buNone/>
              <a:defRPr sz="1600" b="0">
                <a:solidFill>
                  <a:schemeClr val="bg1"/>
                </a:solidFill>
                <a:latin typeface="+mn-lt"/>
              </a:defRPr>
            </a:lvl1pPr>
            <a:lvl2pPr marL="0" indent="0">
              <a:spcBef>
                <a:spcPts val="0"/>
              </a:spcBef>
              <a:buFont typeface="Arial" panose="020B0604020202020204" pitchFamily="34" charset="0"/>
              <a:buNone/>
              <a:defRPr sz="1600" b="0">
                <a:solidFill>
                  <a:schemeClr val="bg1"/>
                </a:solidFill>
                <a:latin typeface="+mn-lt"/>
              </a:defRPr>
            </a:lvl2pPr>
            <a:lvl3pPr marL="0" indent="0">
              <a:spcBef>
                <a:spcPts val="0"/>
              </a:spcBef>
              <a:buNone/>
              <a:defRPr sz="1600" b="0">
                <a:solidFill>
                  <a:schemeClr val="bg1"/>
                </a:solidFill>
                <a:latin typeface="+mn-lt"/>
              </a:defRPr>
            </a:lvl3pPr>
            <a:lvl4pPr marL="0" indent="0">
              <a:spcBef>
                <a:spcPts val="0"/>
              </a:spcBef>
              <a:buNone/>
              <a:defRPr sz="1600" b="0">
                <a:solidFill>
                  <a:schemeClr val="bg1"/>
                </a:solidFill>
                <a:latin typeface="+mn-lt"/>
              </a:defRPr>
            </a:lvl4pPr>
            <a:lvl5pPr marL="0" indent="0">
              <a:spcBef>
                <a:spcPts val="0"/>
              </a:spcBef>
              <a:buNone/>
              <a:defRPr sz="1600" b="0">
                <a:solidFill>
                  <a:schemeClr val="bg1"/>
                </a:solidFill>
                <a:latin typeface="+mn-lt"/>
              </a:defRPr>
            </a:lvl5pPr>
            <a:lvl6pPr marL="0" indent="0">
              <a:spcBef>
                <a:spcPts val="0"/>
              </a:spcBef>
              <a:buNone/>
              <a:defRPr sz="1600" b="0">
                <a:solidFill>
                  <a:schemeClr val="bg1"/>
                </a:solidFill>
                <a:latin typeface="+mn-lt"/>
              </a:defRPr>
            </a:lvl6pPr>
            <a:lvl7pPr marL="0" indent="0">
              <a:spcBef>
                <a:spcPts val="0"/>
              </a:spcBef>
              <a:buNone/>
              <a:defRPr sz="1600" b="0">
                <a:solidFill>
                  <a:schemeClr val="bg1"/>
                </a:solidFill>
                <a:latin typeface="+mn-lt"/>
              </a:defRPr>
            </a:lvl7pPr>
            <a:lvl8pPr marL="0" indent="0">
              <a:spcBef>
                <a:spcPts val="0"/>
              </a:spcBef>
              <a:buNone/>
              <a:defRPr sz="1600" b="0">
                <a:solidFill>
                  <a:schemeClr val="bg1"/>
                </a:solidFill>
                <a:latin typeface="+mn-lt"/>
              </a:defRPr>
            </a:lvl8pPr>
            <a:lvl9pPr marL="0" indent="0">
              <a:spcBef>
                <a:spcPts val="0"/>
              </a:spcBef>
              <a:buNone/>
              <a:defRPr sz="1600" b="0">
                <a:solidFill>
                  <a:schemeClr val="bg1"/>
                </a:solidFill>
                <a:latin typeface="+mn-lt"/>
              </a:defRPr>
            </a:lvl9pPr>
          </a:lstStyle>
          <a:p>
            <a:pPr lvl="0"/>
            <a:r>
              <a:rPr lang="en-US" noProof="0" dirty="0"/>
              <a:t>Click to edit address and/or website</a:t>
            </a:r>
          </a:p>
        </p:txBody>
      </p:sp>
      <p:sp>
        <p:nvSpPr>
          <p:cNvPr id="45" name="Text Placeholder 17">
            <a:extLst>
              <a:ext uri="{FF2B5EF4-FFF2-40B4-BE49-F238E27FC236}">
                <a16:creationId xmlns:a16="http://schemas.microsoft.com/office/drawing/2014/main" id="{24C76F3B-1675-41E2-93DD-75CC90BDADAB}"/>
              </a:ext>
            </a:extLst>
          </p:cNvPr>
          <p:cNvSpPr>
            <a:spLocks noGrp="1"/>
          </p:cNvSpPr>
          <p:nvPr>
            <p:ph type="body" sz="quarter" idx="19" hasCustomPrompt="1"/>
          </p:nvPr>
        </p:nvSpPr>
        <p:spPr bwMode="black">
          <a:xfrm>
            <a:off x="4059898" y="4923981"/>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7" name="Text Placeholder 17">
            <a:extLst>
              <a:ext uri="{FF2B5EF4-FFF2-40B4-BE49-F238E27FC236}">
                <a16:creationId xmlns:a16="http://schemas.microsoft.com/office/drawing/2014/main" id="{7418B113-14F0-4FED-87FB-F49780B1F178}"/>
              </a:ext>
            </a:extLst>
          </p:cNvPr>
          <p:cNvSpPr>
            <a:spLocks noGrp="1"/>
          </p:cNvSpPr>
          <p:nvPr>
            <p:ph type="body" sz="quarter" idx="20" hasCustomPrompt="1"/>
          </p:nvPr>
        </p:nvSpPr>
        <p:spPr bwMode="black">
          <a:xfrm>
            <a:off x="4059557" y="5368483"/>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8" name="Text Placeholder 17">
            <a:extLst>
              <a:ext uri="{FF2B5EF4-FFF2-40B4-BE49-F238E27FC236}">
                <a16:creationId xmlns:a16="http://schemas.microsoft.com/office/drawing/2014/main" id="{15927F0A-90D2-4F88-991A-9CD95E07BD2D}"/>
              </a:ext>
            </a:extLst>
          </p:cNvPr>
          <p:cNvSpPr>
            <a:spLocks noGrp="1"/>
          </p:cNvSpPr>
          <p:nvPr>
            <p:ph type="body" sz="quarter" idx="21" hasCustomPrompt="1"/>
          </p:nvPr>
        </p:nvSpPr>
        <p:spPr bwMode="black">
          <a:xfrm>
            <a:off x="4059557" y="5812192"/>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cxnSp>
        <p:nvCxnSpPr>
          <p:cNvPr id="49" name="Straight Connector 2">
            <a:extLst>
              <a:ext uri="{FF2B5EF4-FFF2-40B4-BE49-F238E27FC236}">
                <a16:creationId xmlns:a16="http://schemas.microsoft.com/office/drawing/2014/main" id="{581700AF-975D-44A8-B98E-2D45CE414246}"/>
              </a:ext>
            </a:extLst>
          </p:cNvPr>
          <p:cNvCxnSpPr>
            <a:cxnSpLocks/>
          </p:cNvCxnSpPr>
          <p:nvPr userDrawn="1"/>
        </p:nvCxnSpPr>
        <p:spPr bwMode="black">
          <a:xfrm>
            <a:off x="4403725" y="6276973"/>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45144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3271082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 Contact Slide 02">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224127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714849AF-D6D9-4611-826B-67A7BCB4F18C}"/>
              </a:ext>
            </a:extLst>
          </p:cNvPr>
          <p:cNvSpPr>
            <a:spLocks noGrp="1"/>
          </p:cNvSpPr>
          <p:nvPr>
            <p:ph type="body" sz="quarter" idx="14" hasCustomPrompt="1"/>
          </p:nvPr>
        </p:nvSpPr>
        <p:spPr bwMode="black">
          <a:xfrm>
            <a:off x="4403812" y="1843016"/>
            <a:ext cx="7272000" cy="184666"/>
          </a:xfrm>
        </p:spPr>
        <p:txBody>
          <a:bodyPr>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24" name="Text Placeholder 17">
            <a:extLst>
              <a:ext uri="{FF2B5EF4-FFF2-40B4-BE49-F238E27FC236}">
                <a16:creationId xmlns:a16="http://schemas.microsoft.com/office/drawing/2014/main" id="{F788FE16-8869-4E53-85B6-F4C9227F6FDD}"/>
              </a:ext>
            </a:extLst>
          </p:cNvPr>
          <p:cNvSpPr>
            <a:spLocks noGrp="1"/>
          </p:cNvSpPr>
          <p:nvPr>
            <p:ph type="body" sz="quarter" idx="15" hasCustomPrompt="1"/>
          </p:nvPr>
        </p:nvSpPr>
        <p:spPr bwMode="black">
          <a:xfrm>
            <a:off x="4403812" y="2107686"/>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25" name="Text Placeholder 17">
            <a:extLst>
              <a:ext uri="{FF2B5EF4-FFF2-40B4-BE49-F238E27FC236}">
                <a16:creationId xmlns:a16="http://schemas.microsoft.com/office/drawing/2014/main" id="{D93342E6-D26D-44FB-94CC-8C52C154EE8A}"/>
              </a:ext>
            </a:extLst>
          </p:cNvPr>
          <p:cNvSpPr>
            <a:spLocks noGrp="1"/>
          </p:cNvSpPr>
          <p:nvPr>
            <p:ph type="body" sz="quarter" idx="16" hasCustomPrompt="1"/>
          </p:nvPr>
        </p:nvSpPr>
        <p:spPr bwMode="black">
          <a:xfrm>
            <a:off x="4403812" y="3045545"/>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26" name="Text Placeholder 17">
            <a:extLst>
              <a:ext uri="{FF2B5EF4-FFF2-40B4-BE49-F238E27FC236}">
                <a16:creationId xmlns:a16="http://schemas.microsoft.com/office/drawing/2014/main" id="{9F684DF1-0A82-4907-8BAE-82713E537B44}"/>
              </a:ext>
            </a:extLst>
          </p:cNvPr>
          <p:cNvSpPr>
            <a:spLocks noGrp="1"/>
          </p:cNvSpPr>
          <p:nvPr>
            <p:ph type="body" sz="quarter" idx="17" hasCustomPrompt="1"/>
          </p:nvPr>
        </p:nvSpPr>
        <p:spPr bwMode="black">
          <a:xfrm>
            <a:off x="4403812" y="3389543"/>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27" name="Text Placeholder 17">
            <a:extLst>
              <a:ext uri="{FF2B5EF4-FFF2-40B4-BE49-F238E27FC236}">
                <a16:creationId xmlns:a16="http://schemas.microsoft.com/office/drawing/2014/main" id="{439BB819-4AA7-487F-A5C2-B3FC1F93E38E}"/>
              </a:ext>
            </a:extLst>
          </p:cNvPr>
          <p:cNvSpPr>
            <a:spLocks noGrp="1"/>
          </p:cNvSpPr>
          <p:nvPr>
            <p:ph type="body" sz="quarter" idx="18" hasCustomPrompt="1"/>
          </p:nvPr>
        </p:nvSpPr>
        <p:spPr bwMode="black">
          <a:xfrm>
            <a:off x="4403812" y="3733800"/>
            <a:ext cx="7272000"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45" name="Text Placeholder 17">
            <a:extLst>
              <a:ext uri="{FF2B5EF4-FFF2-40B4-BE49-F238E27FC236}">
                <a16:creationId xmlns:a16="http://schemas.microsoft.com/office/drawing/2014/main" id="{24C76F3B-1675-41E2-93DD-75CC90BDADAB}"/>
              </a:ext>
            </a:extLst>
          </p:cNvPr>
          <p:cNvSpPr>
            <a:spLocks noGrp="1"/>
          </p:cNvSpPr>
          <p:nvPr>
            <p:ph type="body" sz="quarter" idx="19" hasCustomPrompt="1"/>
          </p:nvPr>
        </p:nvSpPr>
        <p:spPr bwMode="black">
          <a:xfrm>
            <a:off x="4059898" y="3013870"/>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7" name="Text Placeholder 17">
            <a:extLst>
              <a:ext uri="{FF2B5EF4-FFF2-40B4-BE49-F238E27FC236}">
                <a16:creationId xmlns:a16="http://schemas.microsoft.com/office/drawing/2014/main" id="{7418B113-14F0-4FED-87FB-F49780B1F178}"/>
              </a:ext>
            </a:extLst>
          </p:cNvPr>
          <p:cNvSpPr>
            <a:spLocks noGrp="1"/>
          </p:cNvSpPr>
          <p:nvPr>
            <p:ph type="body" sz="quarter" idx="20" hasCustomPrompt="1"/>
          </p:nvPr>
        </p:nvSpPr>
        <p:spPr bwMode="black">
          <a:xfrm>
            <a:off x="4059557" y="3359151"/>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8" name="Text Placeholder 17">
            <a:extLst>
              <a:ext uri="{FF2B5EF4-FFF2-40B4-BE49-F238E27FC236}">
                <a16:creationId xmlns:a16="http://schemas.microsoft.com/office/drawing/2014/main" id="{15927F0A-90D2-4F88-991A-9CD95E07BD2D}"/>
              </a:ext>
            </a:extLst>
          </p:cNvPr>
          <p:cNvSpPr>
            <a:spLocks noGrp="1"/>
          </p:cNvSpPr>
          <p:nvPr>
            <p:ph type="body" sz="quarter" idx="21" hasCustomPrompt="1"/>
          </p:nvPr>
        </p:nvSpPr>
        <p:spPr bwMode="black">
          <a:xfrm>
            <a:off x="4059557" y="3703638"/>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cxnSp>
        <p:nvCxnSpPr>
          <p:cNvPr id="49" name="Straight Connector 2">
            <a:extLst>
              <a:ext uri="{FF2B5EF4-FFF2-40B4-BE49-F238E27FC236}">
                <a16:creationId xmlns:a16="http://schemas.microsoft.com/office/drawing/2014/main" id="{581700AF-975D-44A8-B98E-2D45CE414246}"/>
              </a:ext>
            </a:extLst>
          </p:cNvPr>
          <p:cNvCxnSpPr>
            <a:cxnSpLocks/>
          </p:cNvCxnSpPr>
          <p:nvPr userDrawn="1"/>
        </p:nvCxnSpPr>
        <p:spPr bwMode="black">
          <a:xfrm>
            <a:off x="4403725" y="4098612"/>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38" name="Straight Connector 2">
            <a:extLst>
              <a:ext uri="{FF2B5EF4-FFF2-40B4-BE49-F238E27FC236}">
                <a16:creationId xmlns:a16="http://schemas.microsoft.com/office/drawing/2014/main" id="{F293AAB1-282E-4088-B1FA-AB0A9FE6515B}"/>
              </a:ext>
            </a:extLst>
          </p:cNvPr>
          <p:cNvCxnSpPr>
            <a:cxnSpLocks/>
          </p:cNvCxnSpPr>
          <p:nvPr userDrawn="1"/>
        </p:nvCxnSpPr>
        <p:spPr bwMode="black">
          <a:xfrm>
            <a:off x="4403041" y="6587476"/>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 Placeholder 17">
            <a:extLst>
              <a:ext uri="{FF2B5EF4-FFF2-40B4-BE49-F238E27FC236}">
                <a16:creationId xmlns:a16="http://schemas.microsoft.com/office/drawing/2014/main" id="{524A79BD-69FE-418F-B30D-7FCF26048DCA}"/>
              </a:ext>
            </a:extLst>
          </p:cNvPr>
          <p:cNvSpPr>
            <a:spLocks noGrp="1"/>
          </p:cNvSpPr>
          <p:nvPr userDrawn="1">
            <p:ph type="body" sz="quarter" idx="22" hasCustomPrompt="1"/>
          </p:nvPr>
        </p:nvSpPr>
        <p:spPr bwMode="black">
          <a:xfrm>
            <a:off x="4403812" y="4345699"/>
            <a:ext cx="7272000" cy="184666"/>
          </a:xfrm>
        </p:spPr>
        <p:txBody>
          <a:bodyPr>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40" name="Text Placeholder 17">
            <a:extLst>
              <a:ext uri="{FF2B5EF4-FFF2-40B4-BE49-F238E27FC236}">
                <a16:creationId xmlns:a16="http://schemas.microsoft.com/office/drawing/2014/main" id="{4B7C2E4F-F306-4566-8DFF-0530F3AA3EF2}"/>
              </a:ext>
            </a:extLst>
          </p:cNvPr>
          <p:cNvSpPr>
            <a:spLocks noGrp="1"/>
          </p:cNvSpPr>
          <p:nvPr userDrawn="1">
            <p:ph type="body" sz="quarter" idx="23" hasCustomPrompt="1"/>
          </p:nvPr>
        </p:nvSpPr>
        <p:spPr bwMode="black">
          <a:xfrm>
            <a:off x="4403812" y="4610369"/>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41" name="Text Placeholder 17">
            <a:extLst>
              <a:ext uri="{FF2B5EF4-FFF2-40B4-BE49-F238E27FC236}">
                <a16:creationId xmlns:a16="http://schemas.microsoft.com/office/drawing/2014/main" id="{D951F51C-1FCE-4DF7-88E0-82F9A24448E0}"/>
              </a:ext>
            </a:extLst>
          </p:cNvPr>
          <p:cNvSpPr>
            <a:spLocks noGrp="1"/>
          </p:cNvSpPr>
          <p:nvPr userDrawn="1">
            <p:ph type="body" sz="quarter" idx="24" hasCustomPrompt="1"/>
          </p:nvPr>
        </p:nvSpPr>
        <p:spPr bwMode="black">
          <a:xfrm>
            <a:off x="4403812" y="5548228"/>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42" name="Text Placeholder 17">
            <a:extLst>
              <a:ext uri="{FF2B5EF4-FFF2-40B4-BE49-F238E27FC236}">
                <a16:creationId xmlns:a16="http://schemas.microsoft.com/office/drawing/2014/main" id="{AE9C51A7-FB20-46C8-A86E-7F0637F15BA4}"/>
              </a:ext>
            </a:extLst>
          </p:cNvPr>
          <p:cNvSpPr>
            <a:spLocks noGrp="1"/>
          </p:cNvSpPr>
          <p:nvPr userDrawn="1">
            <p:ph type="body" sz="quarter" idx="25" hasCustomPrompt="1"/>
          </p:nvPr>
        </p:nvSpPr>
        <p:spPr bwMode="black">
          <a:xfrm>
            <a:off x="4403812" y="5892800"/>
            <a:ext cx="7272000"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43" name="Text Placeholder 17">
            <a:extLst>
              <a:ext uri="{FF2B5EF4-FFF2-40B4-BE49-F238E27FC236}">
                <a16:creationId xmlns:a16="http://schemas.microsoft.com/office/drawing/2014/main" id="{027D1AC8-22CA-4F6D-A6AC-D098F73F364A}"/>
              </a:ext>
            </a:extLst>
          </p:cNvPr>
          <p:cNvSpPr>
            <a:spLocks noGrp="1"/>
          </p:cNvSpPr>
          <p:nvPr userDrawn="1">
            <p:ph type="body" sz="quarter" idx="26" hasCustomPrompt="1"/>
          </p:nvPr>
        </p:nvSpPr>
        <p:spPr bwMode="black">
          <a:xfrm>
            <a:off x="4403812" y="6236223"/>
            <a:ext cx="7272000"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44" name="Text Placeholder 17">
            <a:extLst>
              <a:ext uri="{FF2B5EF4-FFF2-40B4-BE49-F238E27FC236}">
                <a16:creationId xmlns:a16="http://schemas.microsoft.com/office/drawing/2014/main" id="{A6054C65-A83D-43C8-8691-1F79EDB97757}"/>
              </a:ext>
            </a:extLst>
          </p:cNvPr>
          <p:cNvSpPr>
            <a:spLocks noGrp="1"/>
          </p:cNvSpPr>
          <p:nvPr>
            <p:ph type="body" sz="quarter" idx="27" hasCustomPrompt="1"/>
          </p:nvPr>
        </p:nvSpPr>
        <p:spPr bwMode="black">
          <a:xfrm>
            <a:off x="4059898" y="5517358"/>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6" name="Text Placeholder 17">
            <a:extLst>
              <a:ext uri="{FF2B5EF4-FFF2-40B4-BE49-F238E27FC236}">
                <a16:creationId xmlns:a16="http://schemas.microsoft.com/office/drawing/2014/main" id="{53291BC7-5E96-48E0-A3A2-DFCF1E0C0AF5}"/>
              </a:ext>
            </a:extLst>
          </p:cNvPr>
          <p:cNvSpPr>
            <a:spLocks noGrp="1"/>
          </p:cNvSpPr>
          <p:nvPr>
            <p:ph type="body" sz="quarter" idx="28" hasCustomPrompt="1"/>
          </p:nvPr>
        </p:nvSpPr>
        <p:spPr bwMode="black">
          <a:xfrm>
            <a:off x="4059557" y="586263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0" name="Text Placeholder 17">
            <a:extLst>
              <a:ext uri="{FF2B5EF4-FFF2-40B4-BE49-F238E27FC236}">
                <a16:creationId xmlns:a16="http://schemas.microsoft.com/office/drawing/2014/main" id="{B2B20EE7-5FCF-4745-859C-88BAC927AE2C}"/>
              </a:ext>
            </a:extLst>
          </p:cNvPr>
          <p:cNvSpPr>
            <a:spLocks noGrp="1"/>
          </p:cNvSpPr>
          <p:nvPr>
            <p:ph type="body" sz="quarter" idx="29" hasCustomPrompt="1"/>
          </p:nvPr>
        </p:nvSpPr>
        <p:spPr bwMode="black">
          <a:xfrm>
            <a:off x="4059557" y="6205538"/>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4" name="Picture Placeholder 8">
            <a:extLst>
              <a:ext uri="{FF2B5EF4-FFF2-40B4-BE49-F238E27FC236}">
                <a16:creationId xmlns:a16="http://schemas.microsoft.com/office/drawing/2014/main" id="{F2A5DD2D-9395-40D4-818A-A6356F4A817D}"/>
              </a:ext>
            </a:extLst>
          </p:cNvPr>
          <p:cNvSpPr>
            <a:spLocks noGrp="1"/>
          </p:cNvSpPr>
          <p:nvPr>
            <p:ph type="pic" sz="quarter" idx="30" hasCustomPrompt="1"/>
          </p:nvPr>
        </p:nvSpPr>
        <p:spPr bwMode="gray">
          <a:xfrm>
            <a:off x="515938" y="4275921"/>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2669757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 Contact Slide 03">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201777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38" name="Straight Connector 2">
            <a:extLst>
              <a:ext uri="{FF2B5EF4-FFF2-40B4-BE49-F238E27FC236}">
                <a16:creationId xmlns:a16="http://schemas.microsoft.com/office/drawing/2014/main" id="{F293AAB1-282E-4088-B1FA-AB0A9FE6515B}"/>
              </a:ext>
            </a:extLst>
          </p:cNvPr>
          <p:cNvCxnSpPr>
            <a:cxnSpLocks/>
          </p:cNvCxnSpPr>
          <p:nvPr userDrawn="1"/>
        </p:nvCxnSpPr>
        <p:spPr bwMode="black">
          <a:xfrm>
            <a:off x="515938"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 Placeholder 17">
            <a:extLst>
              <a:ext uri="{FF2B5EF4-FFF2-40B4-BE49-F238E27FC236}">
                <a16:creationId xmlns:a16="http://schemas.microsoft.com/office/drawing/2014/main" id="{524A79BD-69FE-418F-B30D-7FCF26048DCA}"/>
              </a:ext>
            </a:extLst>
          </p:cNvPr>
          <p:cNvSpPr>
            <a:spLocks noGrp="1"/>
          </p:cNvSpPr>
          <p:nvPr>
            <p:ph type="body" sz="quarter" idx="22" hasCustomPrompt="1"/>
          </p:nvPr>
        </p:nvSpPr>
        <p:spPr bwMode="black">
          <a:xfrm>
            <a:off x="515938" y="4345699"/>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40" name="Text Placeholder 17">
            <a:extLst>
              <a:ext uri="{FF2B5EF4-FFF2-40B4-BE49-F238E27FC236}">
                <a16:creationId xmlns:a16="http://schemas.microsoft.com/office/drawing/2014/main" id="{4B7C2E4F-F306-4566-8DFF-0530F3AA3EF2}"/>
              </a:ext>
            </a:extLst>
          </p:cNvPr>
          <p:cNvSpPr>
            <a:spLocks noGrp="1"/>
          </p:cNvSpPr>
          <p:nvPr>
            <p:ph type="body" sz="quarter" idx="23" hasCustomPrompt="1"/>
          </p:nvPr>
        </p:nvSpPr>
        <p:spPr bwMode="black">
          <a:xfrm>
            <a:off x="515938" y="4610369"/>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41" name="Text Placeholder 17">
            <a:extLst>
              <a:ext uri="{FF2B5EF4-FFF2-40B4-BE49-F238E27FC236}">
                <a16:creationId xmlns:a16="http://schemas.microsoft.com/office/drawing/2014/main" id="{D951F51C-1FCE-4DF7-88E0-82F9A24448E0}"/>
              </a:ext>
            </a:extLst>
          </p:cNvPr>
          <p:cNvSpPr>
            <a:spLocks noGrp="1"/>
          </p:cNvSpPr>
          <p:nvPr>
            <p:ph type="body" sz="quarter" idx="24" hasCustomPrompt="1"/>
          </p:nvPr>
        </p:nvSpPr>
        <p:spPr bwMode="black">
          <a:xfrm>
            <a:off x="859635" y="5548228"/>
            <a:ext cx="3040853"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42" name="Text Placeholder 17">
            <a:extLst>
              <a:ext uri="{FF2B5EF4-FFF2-40B4-BE49-F238E27FC236}">
                <a16:creationId xmlns:a16="http://schemas.microsoft.com/office/drawing/2014/main" id="{AE9C51A7-FB20-46C8-A86E-7F0637F15BA4}"/>
              </a:ext>
            </a:extLst>
          </p:cNvPr>
          <p:cNvSpPr>
            <a:spLocks noGrp="1"/>
          </p:cNvSpPr>
          <p:nvPr>
            <p:ph type="body" sz="quarter" idx="25" hasCustomPrompt="1"/>
          </p:nvPr>
        </p:nvSpPr>
        <p:spPr bwMode="black">
          <a:xfrm>
            <a:off x="859635" y="5892800"/>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43" name="Text Placeholder 17">
            <a:extLst>
              <a:ext uri="{FF2B5EF4-FFF2-40B4-BE49-F238E27FC236}">
                <a16:creationId xmlns:a16="http://schemas.microsoft.com/office/drawing/2014/main" id="{027D1AC8-22CA-4F6D-A6AC-D098F73F364A}"/>
              </a:ext>
            </a:extLst>
          </p:cNvPr>
          <p:cNvSpPr>
            <a:spLocks noGrp="1"/>
          </p:cNvSpPr>
          <p:nvPr>
            <p:ph type="body" sz="quarter" idx="26" hasCustomPrompt="1"/>
          </p:nvPr>
        </p:nvSpPr>
        <p:spPr bwMode="black">
          <a:xfrm>
            <a:off x="859635" y="6236223"/>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44" name="Text Placeholder 17">
            <a:extLst>
              <a:ext uri="{FF2B5EF4-FFF2-40B4-BE49-F238E27FC236}">
                <a16:creationId xmlns:a16="http://schemas.microsoft.com/office/drawing/2014/main" id="{A6054C65-A83D-43C8-8691-1F79EDB97757}"/>
              </a:ext>
            </a:extLst>
          </p:cNvPr>
          <p:cNvSpPr>
            <a:spLocks noGrp="1"/>
          </p:cNvSpPr>
          <p:nvPr>
            <p:ph type="body" sz="quarter" idx="27" hasCustomPrompt="1"/>
          </p:nvPr>
        </p:nvSpPr>
        <p:spPr bwMode="black">
          <a:xfrm>
            <a:off x="515721" y="5517358"/>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6" name="Text Placeholder 17">
            <a:extLst>
              <a:ext uri="{FF2B5EF4-FFF2-40B4-BE49-F238E27FC236}">
                <a16:creationId xmlns:a16="http://schemas.microsoft.com/office/drawing/2014/main" id="{53291BC7-5E96-48E0-A3A2-DFCF1E0C0AF5}"/>
              </a:ext>
            </a:extLst>
          </p:cNvPr>
          <p:cNvSpPr>
            <a:spLocks noGrp="1"/>
          </p:cNvSpPr>
          <p:nvPr>
            <p:ph type="body" sz="quarter" idx="28" hasCustomPrompt="1"/>
          </p:nvPr>
        </p:nvSpPr>
        <p:spPr bwMode="black">
          <a:xfrm>
            <a:off x="515380" y="586263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0" name="Text Placeholder 17">
            <a:extLst>
              <a:ext uri="{FF2B5EF4-FFF2-40B4-BE49-F238E27FC236}">
                <a16:creationId xmlns:a16="http://schemas.microsoft.com/office/drawing/2014/main" id="{B2B20EE7-5FCF-4745-859C-88BAC927AE2C}"/>
              </a:ext>
            </a:extLst>
          </p:cNvPr>
          <p:cNvSpPr>
            <a:spLocks noGrp="1"/>
          </p:cNvSpPr>
          <p:nvPr>
            <p:ph type="body" sz="quarter" idx="29" hasCustomPrompt="1"/>
          </p:nvPr>
        </p:nvSpPr>
        <p:spPr bwMode="black">
          <a:xfrm>
            <a:off x="515380" y="6205538"/>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28" name="Text Placeholder 17">
            <a:extLst>
              <a:ext uri="{FF2B5EF4-FFF2-40B4-BE49-F238E27FC236}">
                <a16:creationId xmlns:a16="http://schemas.microsoft.com/office/drawing/2014/main" id="{E7B1A539-41E6-4899-9E8A-6C2D6B4748C9}"/>
              </a:ext>
            </a:extLst>
          </p:cNvPr>
          <p:cNvSpPr>
            <a:spLocks noGrp="1"/>
          </p:cNvSpPr>
          <p:nvPr>
            <p:ph type="body" sz="quarter" idx="30" hasCustomPrompt="1"/>
          </p:nvPr>
        </p:nvSpPr>
        <p:spPr bwMode="black">
          <a:xfrm>
            <a:off x="4403725" y="4345699"/>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34" name="Text Placeholder 17">
            <a:extLst>
              <a:ext uri="{FF2B5EF4-FFF2-40B4-BE49-F238E27FC236}">
                <a16:creationId xmlns:a16="http://schemas.microsoft.com/office/drawing/2014/main" id="{D1C5042F-CA17-40C8-A36D-8174D0FDB140}"/>
              </a:ext>
            </a:extLst>
          </p:cNvPr>
          <p:cNvSpPr>
            <a:spLocks noGrp="1"/>
          </p:cNvSpPr>
          <p:nvPr>
            <p:ph type="body" sz="quarter" idx="31" hasCustomPrompt="1"/>
          </p:nvPr>
        </p:nvSpPr>
        <p:spPr bwMode="black">
          <a:xfrm>
            <a:off x="4403725" y="4610369"/>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35" name="Text Placeholder 17">
            <a:extLst>
              <a:ext uri="{FF2B5EF4-FFF2-40B4-BE49-F238E27FC236}">
                <a16:creationId xmlns:a16="http://schemas.microsoft.com/office/drawing/2014/main" id="{E226BB61-3E4A-4154-B357-3E796A32656C}"/>
              </a:ext>
            </a:extLst>
          </p:cNvPr>
          <p:cNvSpPr>
            <a:spLocks noGrp="1"/>
          </p:cNvSpPr>
          <p:nvPr>
            <p:ph type="body" sz="quarter" idx="32" hasCustomPrompt="1"/>
          </p:nvPr>
        </p:nvSpPr>
        <p:spPr bwMode="black">
          <a:xfrm>
            <a:off x="4747335" y="5548228"/>
            <a:ext cx="3040853"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36" name="Text Placeholder 17">
            <a:extLst>
              <a:ext uri="{FF2B5EF4-FFF2-40B4-BE49-F238E27FC236}">
                <a16:creationId xmlns:a16="http://schemas.microsoft.com/office/drawing/2014/main" id="{C94DBB3E-0582-4F42-AAC5-76A3C0B35A31}"/>
              </a:ext>
            </a:extLst>
          </p:cNvPr>
          <p:cNvSpPr>
            <a:spLocks noGrp="1"/>
          </p:cNvSpPr>
          <p:nvPr>
            <p:ph type="body" sz="quarter" idx="33" hasCustomPrompt="1"/>
          </p:nvPr>
        </p:nvSpPr>
        <p:spPr bwMode="black">
          <a:xfrm>
            <a:off x="4747335" y="5892800"/>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37" name="Text Placeholder 17">
            <a:extLst>
              <a:ext uri="{FF2B5EF4-FFF2-40B4-BE49-F238E27FC236}">
                <a16:creationId xmlns:a16="http://schemas.microsoft.com/office/drawing/2014/main" id="{0E35818F-E8FC-496D-9391-9D836E589DDD}"/>
              </a:ext>
            </a:extLst>
          </p:cNvPr>
          <p:cNvSpPr>
            <a:spLocks noGrp="1"/>
          </p:cNvSpPr>
          <p:nvPr>
            <p:ph type="body" sz="quarter" idx="34" hasCustomPrompt="1"/>
          </p:nvPr>
        </p:nvSpPr>
        <p:spPr bwMode="black">
          <a:xfrm>
            <a:off x="4747335" y="6236223"/>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53" name="Text Placeholder 17">
            <a:extLst>
              <a:ext uri="{FF2B5EF4-FFF2-40B4-BE49-F238E27FC236}">
                <a16:creationId xmlns:a16="http://schemas.microsoft.com/office/drawing/2014/main" id="{39C56199-5C64-4666-A8B6-2CB0786FD101}"/>
              </a:ext>
            </a:extLst>
          </p:cNvPr>
          <p:cNvSpPr>
            <a:spLocks noGrp="1"/>
          </p:cNvSpPr>
          <p:nvPr>
            <p:ph type="body" sz="quarter" idx="35" hasCustomPrompt="1"/>
          </p:nvPr>
        </p:nvSpPr>
        <p:spPr bwMode="black">
          <a:xfrm>
            <a:off x="4403812" y="5517358"/>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5" name="Text Placeholder 17">
            <a:extLst>
              <a:ext uri="{FF2B5EF4-FFF2-40B4-BE49-F238E27FC236}">
                <a16:creationId xmlns:a16="http://schemas.microsoft.com/office/drawing/2014/main" id="{14DBB32B-8DAA-4B7D-8BDB-1FA1FD8E87B4}"/>
              </a:ext>
            </a:extLst>
          </p:cNvPr>
          <p:cNvSpPr>
            <a:spLocks noGrp="1"/>
          </p:cNvSpPr>
          <p:nvPr>
            <p:ph type="body" sz="quarter" idx="36" hasCustomPrompt="1"/>
          </p:nvPr>
        </p:nvSpPr>
        <p:spPr bwMode="black">
          <a:xfrm>
            <a:off x="4403812" y="586263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6" name="Text Placeholder 17">
            <a:extLst>
              <a:ext uri="{FF2B5EF4-FFF2-40B4-BE49-F238E27FC236}">
                <a16:creationId xmlns:a16="http://schemas.microsoft.com/office/drawing/2014/main" id="{038FAD7C-F47D-4C1C-8ABE-EEFA82B560A8}"/>
              </a:ext>
            </a:extLst>
          </p:cNvPr>
          <p:cNvSpPr>
            <a:spLocks noGrp="1"/>
          </p:cNvSpPr>
          <p:nvPr>
            <p:ph type="body" sz="quarter" idx="37" hasCustomPrompt="1"/>
          </p:nvPr>
        </p:nvSpPr>
        <p:spPr bwMode="black">
          <a:xfrm>
            <a:off x="4403812" y="6205538"/>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cxnSp>
        <p:nvCxnSpPr>
          <p:cNvPr id="57" name="Straight Connector 2">
            <a:extLst>
              <a:ext uri="{FF2B5EF4-FFF2-40B4-BE49-F238E27FC236}">
                <a16:creationId xmlns:a16="http://schemas.microsoft.com/office/drawing/2014/main" id="{373D74FF-0527-4E2E-857D-370F071B02C9}"/>
              </a:ext>
            </a:extLst>
          </p:cNvPr>
          <p:cNvCxnSpPr>
            <a:cxnSpLocks/>
          </p:cNvCxnSpPr>
          <p:nvPr userDrawn="1"/>
        </p:nvCxnSpPr>
        <p:spPr bwMode="black">
          <a:xfrm>
            <a:off x="4403725"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Picture Placeholder 8">
            <a:extLst>
              <a:ext uri="{FF2B5EF4-FFF2-40B4-BE49-F238E27FC236}">
                <a16:creationId xmlns:a16="http://schemas.microsoft.com/office/drawing/2014/main" id="{DF5181F0-F6C8-4EA3-9E32-1B493E426761}"/>
              </a:ext>
            </a:extLst>
          </p:cNvPr>
          <p:cNvSpPr>
            <a:spLocks noGrp="1"/>
          </p:cNvSpPr>
          <p:nvPr>
            <p:ph type="pic" sz="quarter" idx="38" hasCustomPrompt="1"/>
          </p:nvPr>
        </p:nvSpPr>
        <p:spPr bwMode="gray">
          <a:xfrm>
            <a:off x="4403725"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59" name="Text Placeholder 17">
            <a:extLst>
              <a:ext uri="{FF2B5EF4-FFF2-40B4-BE49-F238E27FC236}">
                <a16:creationId xmlns:a16="http://schemas.microsoft.com/office/drawing/2014/main" id="{E38352F6-0533-4456-8DE5-FAAFBBF170B1}"/>
              </a:ext>
            </a:extLst>
          </p:cNvPr>
          <p:cNvSpPr>
            <a:spLocks noGrp="1"/>
          </p:cNvSpPr>
          <p:nvPr>
            <p:ph type="body" sz="quarter" idx="39" hasCustomPrompt="1"/>
          </p:nvPr>
        </p:nvSpPr>
        <p:spPr bwMode="black">
          <a:xfrm>
            <a:off x="8292244" y="4345699"/>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60" name="Text Placeholder 17">
            <a:extLst>
              <a:ext uri="{FF2B5EF4-FFF2-40B4-BE49-F238E27FC236}">
                <a16:creationId xmlns:a16="http://schemas.microsoft.com/office/drawing/2014/main" id="{A5036878-0066-4A6D-A462-D9A820A735E1}"/>
              </a:ext>
            </a:extLst>
          </p:cNvPr>
          <p:cNvSpPr>
            <a:spLocks noGrp="1"/>
          </p:cNvSpPr>
          <p:nvPr>
            <p:ph type="body" sz="quarter" idx="40" hasCustomPrompt="1"/>
          </p:nvPr>
        </p:nvSpPr>
        <p:spPr bwMode="black">
          <a:xfrm>
            <a:off x="8292244" y="4610369"/>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61" name="Text Placeholder 17">
            <a:extLst>
              <a:ext uri="{FF2B5EF4-FFF2-40B4-BE49-F238E27FC236}">
                <a16:creationId xmlns:a16="http://schemas.microsoft.com/office/drawing/2014/main" id="{FA662FCD-B26A-4BD5-8B2F-E97BB2EC8F1F}"/>
              </a:ext>
            </a:extLst>
          </p:cNvPr>
          <p:cNvSpPr>
            <a:spLocks noGrp="1"/>
          </p:cNvSpPr>
          <p:nvPr>
            <p:ph type="body" sz="quarter" idx="41" hasCustomPrompt="1"/>
          </p:nvPr>
        </p:nvSpPr>
        <p:spPr bwMode="black">
          <a:xfrm>
            <a:off x="8636500" y="5548228"/>
            <a:ext cx="3040853"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62" name="Text Placeholder 17">
            <a:extLst>
              <a:ext uri="{FF2B5EF4-FFF2-40B4-BE49-F238E27FC236}">
                <a16:creationId xmlns:a16="http://schemas.microsoft.com/office/drawing/2014/main" id="{F6227328-6629-41BC-928A-18CE3BEBE163}"/>
              </a:ext>
            </a:extLst>
          </p:cNvPr>
          <p:cNvSpPr>
            <a:spLocks noGrp="1"/>
          </p:cNvSpPr>
          <p:nvPr>
            <p:ph type="body" sz="quarter" idx="42" hasCustomPrompt="1"/>
          </p:nvPr>
        </p:nvSpPr>
        <p:spPr bwMode="black">
          <a:xfrm>
            <a:off x="8636500" y="5892800"/>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63" name="Text Placeholder 17">
            <a:extLst>
              <a:ext uri="{FF2B5EF4-FFF2-40B4-BE49-F238E27FC236}">
                <a16:creationId xmlns:a16="http://schemas.microsoft.com/office/drawing/2014/main" id="{A31DB24E-3465-4A79-99DB-B4C03978F63B}"/>
              </a:ext>
            </a:extLst>
          </p:cNvPr>
          <p:cNvSpPr>
            <a:spLocks noGrp="1"/>
          </p:cNvSpPr>
          <p:nvPr>
            <p:ph type="body" sz="quarter" idx="43" hasCustomPrompt="1"/>
          </p:nvPr>
        </p:nvSpPr>
        <p:spPr bwMode="black">
          <a:xfrm>
            <a:off x="8636500" y="6236223"/>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64" name="Text Placeholder 17">
            <a:extLst>
              <a:ext uri="{FF2B5EF4-FFF2-40B4-BE49-F238E27FC236}">
                <a16:creationId xmlns:a16="http://schemas.microsoft.com/office/drawing/2014/main" id="{D3484D72-6707-40DD-99E1-D84985E9F643}"/>
              </a:ext>
            </a:extLst>
          </p:cNvPr>
          <p:cNvSpPr>
            <a:spLocks noGrp="1"/>
          </p:cNvSpPr>
          <p:nvPr>
            <p:ph type="body" sz="quarter" idx="44" hasCustomPrompt="1"/>
          </p:nvPr>
        </p:nvSpPr>
        <p:spPr bwMode="black">
          <a:xfrm>
            <a:off x="8292244" y="5517358"/>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5" name="Text Placeholder 17">
            <a:extLst>
              <a:ext uri="{FF2B5EF4-FFF2-40B4-BE49-F238E27FC236}">
                <a16:creationId xmlns:a16="http://schemas.microsoft.com/office/drawing/2014/main" id="{B8DC21E1-5EA1-4DA0-B9F2-16B46A5EADD2}"/>
              </a:ext>
            </a:extLst>
          </p:cNvPr>
          <p:cNvSpPr>
            <a:spLocks noGrp="1"/>
          </p:cNvSpPr>
          <p:nvPr>
            <p:ph type="body" sz="quarter" idx="45" hasCustomPrompt="1"/>
          </p:nvPr>
        </p:nvSpPr>
        <p:spPr bwMode="black">
          <a:xfrm>
            <a:off x="8292244" y="586263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6" name="Text Placeholder 17">
            <a:extLst>
              <a:ext uri="{FF2B5EF4-FFF2-40B4-BE49-F238E27FC236}">
                <a16:creationId xmlns:a16="http://schemas.microsoft.com/office/drawing/2014/main" id="{ECF299D6-4830-4573-B483-D85F81E86695}"/>
              </a:ext>
            </a:extLst>
          </p:cNvPr>
          <p:cNvSpPr>
            <a:spLocks noGrp="1"/>
          </p:cNvSpPr>
          <p:nvPr>
            <p:ph type="body" sz="quarter" idx="46" hasCustomPrompt="1"/>
          </p:nvPr>
        </p:nvSpPr>
        <p:spPr bwMode="black">
          <a:xfrm>
            <a:off x="8292244" y="6205538"/>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7" name="Picture Placeholder 8">
            <a:extLst>
              <a:ext uri="{FF2B5EF4-FFF2-40B4-BE49-F238E27FC236}">
                <a16:creationId xmlns:a16="http://schemas.microsoft.com/office/drawing/2014/main" id="{ECB0BCA4-7CE7-4F06-A0CD-A3D58573391C}"/>
              </a:ext>
            </a:extLst>
          </p:cNvPr>
          <p:cNvSpPr>
            <a:spLocks noGrp="1"/>
          </p:cNvSpPr>
          <p:nvPr>
            <p:ph type="pic" sz="quarter" idx="47" hasCustomPrompt="1"/>
          </p:nvPr>
        </p:nvSpPr>
        <p:spPr bwMode="gray">
          <a:xfrm>
            <a:off x="8292244"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68" name="Straight Connector 2">
            <a:extLst>
              <a:ext uri="{FF2B5EF4-FFF2-40B4-BE49-F238E27FC236}">
                <a16:creationId xmlns:a16="http://schemas.microsoft.com/office/drawing/2014/main" id="{F3122F66-B955-470F-ABA9-FB99F5FED427}"/>
              </a:ext>
            </a:extLst>
          </p:cNvPr>
          <p:cNvCxnSpPr>
            <a:cxnSpLocks/>
          </p:cNvCxnSpPr>
          <p:nvPr userDrawn="1"/>
        </p:nvCxnSpPr>
        <p:spPr bwMode="black">
          <a:xfrm>
            <a:off x="8292244"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862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 Contact Slide 04">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1003929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714849AF-D6D9-4611-826B-67A7BCB4F18C}"/>
              </a:ext>
            </a:extLst>
          </p:cNvPr>
          <p:cNvSpPr>
            <a:spLocks noGrp="1"/>
          </p:cNvSpPr>
          <p:nvPr>
            <p:ph type="body" sz="quarter" idx="14" hasCustomPrompt="1"/>
          </p:nvPr>
        </p:nvSpPr>
        <p:spPr bwMode="black">
          <a:xfrm>
            <a:off x="3323972" y="1843016"/>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24" name="Text Placeholder 17">
            <a:extLst>
              <a:ext uri="{FF2B5EF4-FFF2-40B4-BE49-F238E27FC236}">
                <a16:creationId xmlns:a16="http://schemas.microsoft.com/office/drawing/2014/main" id="{F788FE16-8869-4E53-85B6-F4C9227F6FDD}"/>
              </a:ext>
            </a:extLst>
          </p:cNvPr>
          <p:cNvSpPr>
            <a:spLocks noGrp="1"/>
          </p:cNvSpPr>
          <p:nvPr>
            <p:ph type="body" sz="quarter" idx="15" hasCustomPrompt="1"/>
          </p:nvPr>
        </p:nvSpPr>
        <p:spPr bwMode="black">
          <a:xfrm>
            <a:off x="3323972" y="2107686"/>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25" name="Text Placeholder 17">
            <a:extLst>
              <a:ext uri="{FF2B5EF4-FFF2-40B4-BE49-F238E27FC236}">
                <a16:creationId xmlns:a16="http://schemas.microsoft.com/office/drawing/2014/main" id="{D93342E6-D26D-44FB-94CC-8C52C154EE8A}"/>
              </a:ext>
            </a:extLst>
          </p:cNvPr>
          <p:cNvSpPr>
            <a:spLocks noGrp="1"/>
          </p:cNvSpPr>
          <p:nvPr>
            <p:ph type="body" sz="quarter" idx="16" hasCustomPrompt="1"/>
          </p:nvPr>
        </p:nvSpPr>
        <p:spPr bwMode="black">
          <a:xfrm>
            <a:off x="3323972" y="2875992"/>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26" name="Text Placeholder 17">
            <a:extLst>
              <a:ext uri="{FF2B5EF4-FFF2-40B4-BE49-F238E27FC236}">
                <a16:creationId xmlns:a16="http://schemas.microsoft.com/office/drawing/2014/main" id="{9F684DF1-0A82-4907-8BAE-82713E537B44}"/>
              </a:ext>
            </a:extLst>
          </p:cNvPr>
          <p:cNvSpPr>
            <a:spLocks noGrp="1"/>
          </p:cNvSpPr>
          <p:nvPr>
            <p:ph type="body" sz="quarter" idx="17" hasCustomPrompt="1"/>
          </p:nvPr>
        </p:nvSpPr>
        <p:spPr bwMode="black">
          <a:xfrm>
            <a:off x="3323972" y="3219990"/>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27" name="Text Placeholder 17">
            <a:extLst>
              <a:ext uri="{FF2B5EF4-FFF2-40B4-BE49-F238E27FC236}">
                <a16:creationId xmlns:a16="http://schemas.microsoft.com/office/drawing/2014/main" id="{439BB819-4AA7-487F-A5C2-B3FC1F93E38E}"/>
              </a:ext>
            </a:extLst>
          </p:cNvPr>
          <p:cNvSpPr>
            <a:spLocks noGrp="1"/>
          </p:cNvSpPr>
          <p:nvPr>
            <p:ph type="body" sz="quarter" idx="18" hasCustomPrompt="1"/>
          </p:nvPr>
        </p:nvSpPr>
        <p:spPr bwMode="black">
          <a:xfrm>
            <a:off x="3323972" y="3564247"/>
            <a:ext cx="2520000" cy="338554"/>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45" name="Text Placeholder 17">
            <a:extLst>
              <a:ext uri="{FF2B5EF4-FFF2-40B4-BE49-F238E27FC236}">
                <a16:creationId xmlns:a16="http://schemas.microsoft.com/office/drawing/2014/main" id="{24C76F3B-1675-41E2-93DD-75CC90BDADAB}"/>
              </a:ext>
            </a:extLst>
          </p:cNvPr>
          <p:cNvSpPr>
            <a:spLocks noGrp="1"/>
          </p:cNvSpPr>
          <p:nvPr>
            <p:ph type="body" sz="quarter" idx="19" hasCustomPrompt="1"/>
          </p:nvPr>
        </p:nvSpPr>
        <p:spPr bwMode="black">
          <a:xfrm>
            <a:off x="2980058" y="2844317"/>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7" name="Text Placeholder 17">
            <a:extLst>
              <a:ext uri="{FF2B5EF4-FFF2-40B4-BE49-F238E27FC236}">
                <a16:creationId xmlns:a16="http://schemas.microsoft.com/office/drawing/2014/main" id="{7418B113-14F0-4FED-87FB-F49780B1F178}"/>
              </a:ext>
            </a:extLst>
          </p:cNvPr>
          <p:cNvSpPr>
            <a:spLocks noGrp="1"/>
          </p:cNvSpPr>
          <p:nvPr>
            <p:ph type="body" sz="quarter" idx="20" hasCustomPrompt="1"/>
          </p:nvPr>
        </p:nvSpPr>
        <p:spPr bwMode="black">
          <a:xfrm>
            <a:off x="2979717" y="318959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8" name="Text Placeholder 17">
            <a:extLst>
              <a:ext uri="{FF2B5EF4-FFF2-40B4-BE49-F238E27FC236}">
                <a16:creationId xmlns:a16="http://schemas.microsoft.com/office/drawing/2014/main" id="{15927F0A-90D2-4F88-991A-9CD95E07BD2D}"/>
              </a:ext>
            </a:extLst>
          </p:cNvPr>
          <p:cNvSpPr>
            <a:spLocks noGrp="1"/>
          </p:cNvSpPr>
          <p:nvPr>
            <p:ph type="body" sz="quarter" idx="21" hasCustomPrompt="1"/>
          </p:nvPr>
        </p:nvSpPr>
        <p:spPr bwMode="black">
          <a:xfrm>
            <a:off x="2979717" y="3534085"/>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cxnSp>
        <p:nvCxnSpPr>
          <p:cNvPr id="49" name="Straight Connector 2">
            <a:extLst>
              <a:ext uri="{FF2B5EF4-FFF2-40B4-BE49-F238E27FC236}">
                <a16:creationId xmlns:a16="http://schemas.microsoft.com/office/drawing/2014/main" id="{581700AF-975D-44A8-B98E-2D45CE414246}"/>
              </a:ext>
            </a:extLst>
          </p:cNvPr>
          <p:cNvCxnSpPr>
            <a:cxnSpLocks/>
          </p:cNvCxnSpPr>
          <p:nvPr userDrawn="1"/>
        </p:nvCxnSpPr>
        <p:spPr bwMode="black">
          <a:xfrm>
            <a:off x="3323885" y="4098612"/>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38" name="Straight Connector 2">
            <a:extLst>
              <a:ext uri="{FF2B5EF4-FFF2-40B4-BE49-F238E27FC236}">
                <a16:creationId xmlns:a16="http://schemas.microsoft.com/office/drawing/2014/main" id="{F293AAB1-282E-4088-B1FA-AB0A9FE6515B}"/>
              </a:ext>
            </a:extLst>
          </p:cNvPr>
          <p:cNvCxnSpPr>
            <a:cxnSpLocks/>
          </p:cNvCxnSpPr>
          <p:nvPr userDrawn="1"/>
        </p:nvCxnSpPr>
        <p:spPr bwMode="black">
          <a:xfrm>
            <a:off x="3323201" y="6587476"/>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 Placeholder 17">
            <a:extLst>
              <a:ext uri="{FF2B5EF4-FFF2-40B4-BE49-F238E27FC236}">
                <a16:creationId xmlns:a16="http://schemas.microsoft.com/office/drawing/2014/main" id="{524A79BD-69FE-418F-B30D-7FCF26048DCA}"/>
              </a:ext>
            </a:extLst>
          </p:cNvPr>
          <p:cNvSpPr>
            <a:spLocks noGrp="1"/>
          </p:cNvSpPr>
          <p:nvPr userDrawn="1">
            <p:ph type="body" sz="quarter" idx="22" hasCustomPrompt="1"/>
          </p:nvPr>
        </p:nvSpPr>
        <p:spPr bwMode="black">
          <a:xfrm>
            <a:off x="3323972" y="4345699"/>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40" name="Text Placeholder 17">
            <a:extLst>
              <a:ext uri="{FF2B5EF4-FFF2-40B4-BE49-F238E27FC236}">
                <a16:creationId xmlns:a16="http://schemas.microsoft.com/office/drawing/2014/main" id="{4B7C2E4F-F306-4566-8DFF-0530F3AA3EF2}"/>
              </a:ext>
            </a:extLst>
          </p:cNvPr>
          <p:cNvSpPr>
            <a:spLocks noGrp="1"/>
          </p:cNvSpPr>
          <p:nvPr userDrawn="1">
            <p:ph type="body" sz="quarter" idx="23" hasCustomPrompt="1"/>
          </p:nvPr>
        </p:nvSpPr>
        <p:spPr bwMode="black">
          <a:xfrm>
            <a:off x="3323972" y="4610369"/>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41" name="Text Placeholder 17">
            <a:extLst>
              <a:ext uri="{FF2B5EF4-FFF2-40B4-BE49-F238E27FC236}">
                <a16:creationId xmlns:a16="http://schemas.microsoft.com/office/drawing/2014/main" id="{D951F51C-1FCE-4DF7-88E0-82F9A24448E0}"/>
              </a:ext>
            </a:extLst>
          </p:cNvPr>
          <p:cNvSpPr>
            <a:spLocks noGrp="1"/>
          </p:cNvSpPr>
          <p:nvPr userDrawn="1">
            <p:ph type="body" sz="quarter" idx="24" hasCustomPrompt="1"/>
          </p:nvPr>
        </p:nvSpPr>
        <p:spPr bwMode="black">
          <a:xfrm>
            <a:off x="3323972" y="5378675"/>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42" name="Text Placeholder 17">
            <a:extLst>
              <a:ext uri="{FF2B5EF4-FFF2-40B4-BE49-F238E27FC236}">
                <a16:creationId xmlns:a16="http://schemas.microsoft.com/office/drawing/2014/main" id="{AE9C51A7-FB20-46C8-A86E-7F0637F15BA4}"/>
              </a:ext>
            </a:extLst>
          </p:cNvPr>
          <p:cNvSpPr>
            <a:spLocks noGrp="1"/>
          </p:cNvSpPr>
          <p:nvPr userDrawn="1">
            <p:ph type="body" sz="quarter" idx="25" hasCustomPrompt="1"/>
          </p:nvPr>
        </p:nvSpPr>
        <p:spPr bwMode="black">
          <a:xfrm>
            <a:off x="3323972" y="5723247"/>
            <a:ext cx="2520000"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43" name="Text Placeholder 17">
            <a:extLst>
              <a:ext uri="{FF2B5EF4-FFF2-40B4-BE49-F238E27FC236}">
                <a16:creationId xmlns:a16="http://schemas.microsoft.com/office/drawing/2014/main" id="{027D1AC8-22CA-4F6D-A6AC-D098F73F364A}"/>
              </a:ext>
            </a:extLst>
          </p:cNvPr>
          <p:cNvSpPr>
            <a:spLocks noGrp="1"/>
          </p:cNvSpPr>
          <p:nvPr userDrawn="1">
            <p:ph type="body" sz="quarter" idx="26" hasCustomPrompt="1"/>
          </p:nvPr>
        </p:nvSpPr>
        <p:spPr bwMode="black">
          <a:xfrm>
            <a:off x="3323972" y="6066670"/>
            <a:ext cx="2520000" cy="338554"/>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44" name="Text Placeholder 17">
            <a:extLst>
              <a:ext uri="{FF2B5EF4-FFF2-40B4-BE49-F238E27FC236}">
                <a16:creationId xmlns:a16="http://schemas.microsoft.com/office/drawing/2014/main" id="{A6054C65-A83D-43C8-8691-1F79EDB97757}"/>
              </a:ext>
            </a:extLst>
          </p:cNvPr>
          <p:cNvSpPr>
            <a:spLocks noGrp="1"/>
          </p:cNvSpPr>
          <p:nvPr>
            <p:ph type="body" sz="quarter" idx="27" hasCustomPrompt="1"/>
          </p:nvPr>
        </p:nvSpPr>
        <p:spPr bwMode="black">
          <a:xfrm>
            <a:off x="2980058" y="5347805"/>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6" name="Text Placeholder 17">
            <a:extLst>
              <a:ext uri="{FF2B5EF4-FFF2-40B4-BE49-F238E27FC236}">
                <a16:creationId xmlns:a16="http://schemas.microsoft.com/office/drawing/2014/main" id="{53291BC7-5E96-48E0-A3A2-DFCF1E0C0AF5}"/>
              </a:ext>
            </a:extLst>
          </p:cNvPr>
          <p:cNvSpPr>
            <a:spLocks noGrp="1"/>
          </p:cNvSpPr>
          <p:nvPr>
            <p:ph type="body" sz="quarter" idx="28" hasCustomPrompt="1"/>
          </p:nvPr>
        </p:nvSpPr>
        <p:spPr bwMode="black">
          <a:xfrm>
            <a:off x="2979717" y="5693085"/>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0" name="Text Placeholder 17">
            <a:extLst>
              <a:ext uri="{FF2B5EF4-FFF2-40B4-BE49-F238E27FC236}">
                <a16:creationId xmlns:a16="http://schemas.microsoft.com/office/drawing/2014/main" id="{B2B20EE7-5FCF-4745-859C-88BAC927AE2C}"/>
              </a:ext>
            </a:extLst>
          </p:cNvPr>
          <p:cNvSpPr>
            <a:spLocks noGrp="1"/>
          </p:cNvSpPr>
          <p:nvPr>
            <p:ph type="body" sz="quarter" idx="29" hasCustomPrompt="1"/>
          </p:nvPr>
        </p:nvSpPr>
        <p:spPr bwMode="black">
          <a:xfrm>
            <a:off x="2979717" y="6035985"/>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4" name="Picture Placeholder 8">
            <a:extLst>
              <a:ext uri="{FF2B5EF4-FFF2-40B4-BE49-F238E27FC236}">
                <a16:creationId xmlns:a16="http://schemas.microsoft.com/office/drawing/2014/main" id="{F2A5DD2D-9395-40D4-818A-A6356F4A817D}"/>
              </a:ext>
            </a:extLst>
          </p:cNvPr>
          <p:cNvSpPr>
            <a:spLocks noGrp="1"/>
          </p:cNvSpPr>
          <p:nvPr>
            <p:ph type="pic" sz="quarter" idx="30" hasCustomPrompt="1"/>
          </p:nvPr>
        </p:nvSpPr>
        <p:spPr bwMode="gray">
          <a:xfrm>
            <a:off x="515938" y="4275921"/>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34" name="Text Placeholder 17">
            <a:extLst>
              <a:ext uri="{FF2B5EF4-FFF2-40B4-BE49-F238E27FC236}">
                <a16:creationId xmlns:a16="http://schemas.microsoft.com/office/drawing/2014/main" id="{F045151F-1DA1-4FB0-B142-F656633D2F9F}"/>
              </a:ext>
            </a:extLst>
          </p:cNvPr>
          <p:cNvSpPr>
            <a:spLocks noGrp="1"/>
          </p:cNvSpPr>
          <p:nvPr>
            <p:ph type="body" sz="quarter" idx="31" hasCustomPrompt="1"/>
          </p:nvPr>
        </p:nvSpPr>
        <p:spPr bwMode="black">
          <a:xfrm>
            <a:off x="9156620" y="1843016"/>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35" name="Text Placeholder 17">
            <a:extLst>
              <a:ext uri="{FF2B5EF4-FFF2-40B4-BE49-F238E27FC236}">
                <a16:creationId xmlns:a16="http://schemas.microsoft.com/office/drawing/2014/main" id="{68E45868-6CCD-4D5B-A2FC-623E1A02CF7B}"/>
              </a:ext>
            </a:extLst>
          </p:cNvPr>
          <p:cNvSpPr>
            <a:spLocks noGrp="1"/>
          </p:cNvSpPr>
          <p:nvPr>
            <p:ph type="body" sz="quarter" idx="32" hasCustomPrompt="1"/>
          </p:nvPr>
        </p:nvSpPr>
        <p:spPr bwMode="black">
          <a:xfrm>
            <a:off x="9156620" y="2107686"/>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36" name="Text Placeholder 17">
            <a:extLst>
              <a:ext uri="{FF2B5EF4-FFF2-40B4-BE49-F238E27FC236}">
                <a16:creationId xmlns:a16="http://schemas.microsoft.com/office/drawing/2014/main" id="{464D9D7C-7B9D-4942-AB1D-04C2CB714B9A}"/>
              </a:ext>
            </a:extLst>
          </p:cNvPr>
          <p:cNvSpPr>
            <a:spLocks noGrp="1"/>
          </p:cNvSpPr>
          <p:nvPr>
            <p:ph type="body" sz="quarter" idx="33" hasCustomPrompt="1"/>
          </p:nvPr>
        </p:nvSpPr>
        <p:spPr bwMode="black">
          <a:xfrm>
            <a:off x="9156620" y="2875992"/>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37" name="Text Placeholder 17">
            <a:extLst>
              <a:ext uri="{FF2B5EF4-FFF2-40B4-BE49-F238E27FC236}">
                <a16:creationId xmlns:a16="http://schemas.microsoft.com/office/drawing/2014/main" id="{A5EB138D-075B-4CD1-8589-ECCF9065AFEE}"/>
              </a:ext>
            </a:extLst>
          </p:cNvPr>
          <p:cNvSpPr>
            <a:spLocks noGrp="1"/>
          </p:cNvSpPr>
          <p:nvPr>
            <p:ph type="body" sz="quarter" idx="34" hasCustomPrompt="1"/>
          </p:nvPr>
        </p:nvSpPr>
        <p:spPr bwMode="black">
          <a:xfrm>
            <a:off x="9156620" y="3219990"/>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51" name="Text Placeholder 17">
            <a:extLst>
              <a:ext uri="{FF2B5EF4-FFF2-40B4-BE49-F238E27FC236}">
                <a16:creationId xmlns:a16="http://schemas.microsoft.com/office/drawing/2014/main" id="{E53888BD-DF49-46EB-846A-A431C7A6B390}"/>
              </a:ext>
            </a:extLst>
          </p:cNvPr>
          <p:cNvSpPr>
            <a:spLocks noGrp="1"/>
          </p:cNvSpPr>
          <p:nvPr>
            <p:ph type="body" sz="quarter" idx="35" hasCustomPrompt="1"/>
          </p:nvPr>
        </p:nvSpPr>
        <p:spPr bwMode="black">
          <a:xfrm>
            <a:off x="9156620" y="3564247"/>
            <a:ext cx="2520000" cy="338554"/>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53" name="Text Placeholder 17">
            <a:extLst>
              <a:ext uri="{FF2B5EF4-FFF2-40B4-BE49-F238E27FC236}">
                <a16:creationId xmlns:a16="http://schemas.microsoft.com/office/drawing/2014/main" id="{2F92EA25-A31B-4CD5-BD9E-17F00355003A}"/>
              </a:ext>
            </a:extLst>
          </p:cNvPr>
          <p:cNvSpPr>
            <a:spLocks noGrp="1"/>
          </p:cNvSpPr>
          <p:nvPr>
            <p:ph type="body" sz="quarter" idx="36" hasCustomPrompt="1"/>
          </p:nvPr>
        </p:nvSpPr>
        <p:spPr bwMode="black">
          <a:xfrm>
            <a:off x="8812706" y="2844317"/>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5" name="Text Placeholder 17">
            <a:extLst>
              <a:ext uri="{FF2B5EF4-FFF2-40B4-BE49-F238E27FC236}">
                <a16:creationId xmlns:a16="http://schemas.microsoft.com/office/drawing/2014/main" id="{A5F9A24C-3CAC-4728-B641-EF254FE12A7A}"/>
              </a:ext>
            </a:extLst>
          </p:cNvPr>
          <p:cNvSpPr>
            <a:spLocks noGrp="1"/>
          </p:cNvSpPr>
          <p:nvPr>
            <p:ph type="body" sz="quarter" idx="37" hasCustomPrompt="1"/>
          </p:nvPr>
        </p:nvSpPr>
        <p:spPr bwMode="black">
          <a:xfrm>
            <a:off x="8812365" y="318959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6" name="Text Placeholder 17">
            <a:extLst>
              <a:ext uri="{FF2B5EF4-FFF2-40B4-BE49-F238E27FC236}">
                <a16:creationId xmlns:a16="http://schemas.microsoft.com/office/drawing/2014/main" id="{7BB39E2D-55D3-4365-BD0B-84C1E92C879F}"/>
              </a:ext>
            </a:extLst>
          </p:cNvPr>
          <p:cNvSpPr>
            <a:spLocks noGrp="1"/>
          </p:cNvSpPr>
          <p:nvPr>
            <p:ph type="body" sz="quarter" idx="38" hasCustomPrompt="1"/>
          </p:nvPr>
        </p:nvSpPr>
        <p:spPr bwMode="black">
          <a:xfrm>
            <a:off x="8812365" y="3534085"/>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cxnSp>
        <p:nvCxnSpPr>
          <p:cNvPr id="57" name="Straight Connector 2">
            <a:extLst>
              <a:ext uri="{FF2B5EF4-FFF2-40B4-BE49-F238E27FC236}">
                <a16:creationId xmlns:a16="http://schemas.microsoft.com/office/drawing/2014/main" id="{5FFB81B0-7062-4D48-AB46-3449B85BB8A5}"/>
              </a:ext>
            </a:extLst>
          </p:cNvPr>
          <p:cNvCxnSpPr>
            <a:cxnSpLocks/>
          </p:cNvCxnSpPr>
          <p:nvPr userDrawn="1"/>
        </p:nvCxnSpPr>
        <p:spPr bwMode="black">
          <a:xfrm>
            <a:off x="9156533" y="4098612"/>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Picture Placeholder 8">
            <a:extLst>
              <a:ext uri="{FF2B5EF4-FFF2-40B4-BE49-F238E27FC236}">
                <a16:creationId xmlns:a16="http://schemas.microsoft.com/office/drawing/2014/main" id="{4B8E8304-E952-4F0B-8E5B-2DED14E148E7}"/>
              </a:ext>
            </a:extLst>
          </p:cNvPr>
          <p:cNvSpPr>
            <a:spLocks noGrp="1"/>
          </p:cNvSpPr>
          <p:nvPr>
            <p:ph type="pic" sz="quarter" idx="39" hasCustomPrompt="1"/>
          </p:nvPr>
        </p:nvSpPr>
        <p:spPr bwMode="gray">
          <a:xfrm>
            <a:off x="6348586" y="1772815"/>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59" name="Straight Connector 2">
            <a:extLst>
              <a:ext uri="{FF2B5EF4-FFF2-40B4-BE49-F238E27FC236}">
                <a16:creationId xmlns:a16="http://schemas.microsoft.com/office/drawing/2014/main" id="{3B075C98-FFB4-4E4F-802A-8D6E1870BE30}"/>
              </a:ext>
            </a:extLst>
          </p:cNvPr>
          <p:cNvCxnSpPr>
            <a:cxnSpLocks/>
          </p:cNvCxnSpPr>
          <p:nvPr userDrawn="1"/>
        </p:nvCxnSpPr>
        <p:spPr bwMode="black">
          <a:xfrm>
            <a:off x="9155849" y="6587476"/>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Text Placeholder 17">
            <a:extLst>
              <a:ext uri="{FF2B5EF4-FFF2-40B4-BE49-F238E27FC236}">
                <a16:creationId xmlns:a16="http://schemas.microsoft.com/office/drawing/2014/main" id="{12659612-8CFD-40FE-8E32-625C4EC584A4}"/>
              </a:ext>
            </a:extLst>
          </p:cNvPr>
          <p:cNvSpPr>
            <a:spLocks noGrp="1"/>
          </p:cNvSpPr>
          <p:nvPr>
            <p:ph type="body" sz="quarter" idx="40" hasCustomPrompt="1"/>
          </p:nvPr>
        </p:nvSpPr>
        <p:spPr bwMode="black">
          <a:xfrm>
            <a:off x="9156620" y="4345699"/>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61" name="Text Placeholder 17">
            <a:extLst>
              <a:ext uri="{FF2B5EF4-FFF2-40B4-BE49-F238E27FC236}">
                <a16:creationId xmlns:a16="http://schemas.microsoft.com/office/drawing/2014/main" id="{93EFBD9C-EB03-4073-9138-CBB769773781}"/>
              </a:ext>
            </a:extLst>
          </p:cNvPr>
          <p:cNvSpPr>
            <a:spLocks noGrp="1"/>
          </p:cNvSpPr>
          <p:nvPr>
            <p:ph type="body" sz="quarter" idx="41" hasCustomPrompt="1"/>
          </p:nvPr>
        </p:nvSpPr>
        <p:spPr bwMode="black">
          <a:xfrm>
            <a:off x="9156620" y="4610369"/>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62" name="Text Placeholder 17">
            <a:extLst>
              <a:ext uri="{FF2B5EF4-FFF2-40B4-BE49-F238E27FC236}">
                <a16:creationId xmlns:a16="http://schemas.microsoft.com/office/drawing/2014/main" id="{EE3A9937-6322-431B-B372-DE27E9498616}"/>
              </a:ext>
            </a:extLst>
          </p:cNvPr>
          <p:cNvSpPr>
            <a:spLocks noGrp="1"/>
          </p:cNvSpPr>
          <p:nvPr>
            <p:ph type="body" sz="quarter" idx="42" hasCustomPrompt="1"/>
          </p:nvPr>
        </p:nvSpPr>
        <p:spPr bwMode="black">
          <a:xfrm>
            <a:off x="9156620" y="5378675"/>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63" name="Text Placeholder 17">
            <a:extLst>
              <a:ext uri="{FF2B5EF4-FFF2-40B4-BE49-F238E27FC236}">
                <a16:creationId xmlns:a16="http://schemas.microsoft.com/office/drawing/2014/main" id="{FF56BFEF-FC00-4916-A547-DE26B7864993}"/>
              </a:ext>
            </a:extLst>
          </p:cNvPr>
          <p:cNvSpPr>
            <a:spLocks noGrp="1"/>
          </p:cNvSpPr>
          <p:nvPr>
            <p:ph type="body" sz="quarter" idx="43" hasCustomPrompt="1"/>
          </p:nvPr>
        </p:nvSpPr>
        <p:spPr bwMode="black">
          <a:xfrm>
            <a:off x="9156620" y="5723247"/>
            <a:ext cx="2520000"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64" name="Text Placeholder 17">
            <a:extLst>
              <a:ext uri="{FF2B5EF4-FFF2-40B4-BE49-F238E27FC236}">
                <a16:creationId xmlns:a16="http://schemas.microsoft.com/office/drawing/2014/main" id="{0FDF1F27-1FE3-4D45-A369-EE20B8F50B37}"/>
              </a:ext>
            </a:extLst>
          </p:cNvPr>
          <p:cNvSpPr>
            <a:spLocks noGrp="1"/>
          </p:cNvSpPr>
          <p:nvPr>
            <p:ph type="body" sz="quarter" idx="44" hasCustomPrompt="1"/>
          </p:nvPr>
        </p:nvSpPr>
        <p:spPr bwMode="black">
          <a:xfrm>
            <a:off x="9156620" y="6066670"/>
            <a:ext cx="2520000" cy="338554"/>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65" name="Text Placeholder 17">
            <a:extLst>
              <a:ext uri="{FF2B5EF4-FFF2-40B4-BE49-F238E27FC236}">
                <a16:creationId xmlns:a16="http://schemas.microsoft.com/office/drawing/2014/main" id="{FB86D375-0E39-4AAB-B9EA-9F25028AA090}"/>
              </a:ext>
            </a:extLst>
          </p:cNvPr>
          <p:cNvSpPr>
            <a:spLocks noGrp="1"/>
          </p:cNvSpPr>
          <p:nvPr>
            <p:ph type="body" sz="quarter" idx="45" hasCustomPrompt="1"/>
          </p:nvPr>
        </p:nvSpPr>
        <p:spPr bwMode="black">
          <a:xfrm>
            <a:off x="8812706" y="5347805"/>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6" name="Text Placeholder 17">
            <a:extLst>
              <a:ext uri="{FF2B5EF4-FFF2-40B4-BE49-F238E27FC236}">
                <a16:creationId xmlns:a16="http://schemas.microsoft.com/office/drawing/2014/main" id="{CCC8386F-CC54-4B64-B5D1-9A6576808807}"/>
              </a:ext>
            </a:extLst>
          </p:cNvPr>
          <p:cNvSpPr>
            <a:spLocks noGrp="1"/>
          </p:cNvSpPr>
          <p:nvPr>
            <p:ph type="body" sz="quarter" idx="46" hasCustomPrompt="1"/>
          </p:nvPr>
        </p:nvSpPr>
        <p:spPr bwMode="black">
          <a:xfrm>
            <a:off x="8812365" y="5693085"/>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7" name="Text Placeholder 17">
            <a:extLst>
              <a:ext uri="{FF2B5EF4-FFF2-40B4-BE49-F238E27FC236}">
                <a16:creationId xmlns:a16="http://schemas.microsoft.com/office/drawing/2014/main" id="{F22A8F00-A8F5-45FA-939B-AF9CDECFC16A}"/>
              </a:ext>
            </a:extLst>
          </p:cNvPr>
          <p:cNvSpPr>
            <a:spLocks noGrp="1"/>
          </p:cNvSpPr>
          <p:nvPr>
            <p:ph type="body" sz="quarter" idx="47" hasCustomPrompt="1"/>
          </p:nvPr>
        </p:nvSpPr>
        <p:spPr bwMode="black">
          <a:xfrm>
            <a:off x="8812365" y="6035985"/>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8" name="Picture Placeholder 8">
            <a:extLst>
              <a:ext uri="{FF2B5EF4-FFF2-40B4-BE49-F238E27FC236}">
                <a16:creationId xmlns:a16="http://schemas.microsoft.com/office/drawing/2014/main" id="{E08E1A1A-B90B-4570-89FB-2CBAC88E310E}"/>
              </a:ext>
            </a:extLst>
          </p:cNvPr>
          <p:cNvSpPr>
            <a:spLocks noGrp="1"/>
          </p:cNvSpPr>
          <p:nvPr>
            <p:ph type="pic" sz="quarter" idx="48" hasCustomPrompt="1"/>
          </p:nvPr>
        </p:nvSpPr>
        <p:spPr bwMode="gray">
          <a:xfrm>
            <a:off x="6348586" y="4275921"/>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4219916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 Team">
    <p:bg>
      <p:bgPr>
        <a:solidFill>
          <a:schemeClr val="tx2"/>
        </a:solidFill>
        <a:effectLst/>
      </p:bgPr>
    </p:bg>
    <p:spTree>
      <p:nvGrpSpPr>
        <p:cNvPr id="1" name=""/>
        <p:cNvGrpSpPr/>
        <p:nvPr/>
      </p:nvGrpSpPr>
      <p:grpSpPr>
        <a:xfrm>
          <a:off x="0" y="0"/>
          <a:ext cx="0" cy="0"/>
          <a:chOff x="0" y="0"/>
          <a:chExt cx="0" cy="0"/>
        </a:xfrm>
      </p:grpSpPr>
      <p:graphicFrame>
        <p:nvGraphicFramePr>
          <p:cNvPr id="23" name="Objekt 22" hidden="1">
            <a:extLst>
              <a:ext uri="{FF2B5EF4-FFF2-40B4-BE49-F238E27FC236}">
                <a16:creationId xmlns:a16="http://schemas.microsoft.com/office/drawing/2014/main" id="{DAA53045-E974-482F-B6C6-845AE0AF16F0}"/>
              </a:ext>
            </a:extLst>
          </p:cNvPr>
          <p:cNvGraphicFramePr>
            <a:graphicFrameLocks noChangeAspect="1"/>
          </p:cNvGraphicFramePr>
          <p:nvPr userDrawn="1">
            <p:custDataLst>
              <p:tags r:id="rId1"/>
            </p:custDataLst>
            <p:extLst>
              <p:ext uri="{D42A27DB-BD31-4B8C-83A1-F6EECF244321}">
                <p14:modId xmlns:p14="http://schemas.microsoft.com/office/powerpoint/2010/main" val="332630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3" name="Objekt 22" hidden="1">
                        <a:extLst>
                          <a:ext uri="{FF2B5EF4-FFF2-40B4-BE49-F238E27FC236}">
                            <a16:creationId xmlns:a16="http://schemas.microsoft.com/office/drawing/2014/main" id="{DAA53045-E974-482F-B6C6-845AE0AF16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B3086E5-7758-47C4-8898-4163291B8561}"/>
              </a:ext>
            </a:extLst>
          </p:cNvPr>
          <p:cNvSpPr>
            <a:spLocks noGrp="1"/>
          </p:cNvSpPr>
          <p:nvPr>
            <p:ph type="title" hasCustomPrompt="1"/>
          </p:nvPr>
        </p:nvSpPr>
        <p:spPr bwMode="black"/>
        <p:txBody>
          <a:bodyPr vert="horz"/>
          <a:lstStyle>
            <a:lvl1pPr>
              <a:defRPr>
                <a:solidFill>
                  <a:schemeClr val="bg1"/>
                </a:solidFill>
              </a:defRPr>
            </a:lvl1pPr>
          </a:lstStyle>
          <a:p>
            <a:r>
              <a:rPr lang="en-GB" dirty="0"/>
              <a:t>Click to edit slide title (maximum two lines)</a:t>
            </a:r>
            <a:endParaRPr lang="de-DE" dirty="0"/>
          </a:p>
        </p:txBody>
      </p:sp>
      <p:sp>
        <p:nvSpPr>
          <p:cNvPr id="3" name="Fußzeilenplatzhalter 2">
            <a:extLst>
              <a:ext uri="{FF2B5EF4-FFF2-40B4-BE49-F238E27FC236}">
                <a16:creationId xmlns:a16="http://schemas.microsoft.com/office/drawing/2014/main" id="{F42DA71C-D7C8-4F9C-B46C-266684C7A178}"/>
              </a:ext>
            </a:extLst>
          </p:cNvPr>
          <p:cNvSpPr>
            <a:spLocks noGrp="1"/>
          </p:cNvSpPr>
          <p:nvPr>
            <p:ph type="ftr" sz="quarter" idx="10"/>
          </p:nvPr>
        </p:nvSpPr>
        <p:spPr bwMode="black"/>
        <p:txBody>
          <a:bodyPr/>
          <a:lstStyle>
            <a:lvl1pPr>
              <a:defRPr>
                <a:solidFill>
                  <a:schemeClr val="bg1"/>
                </a:solidFill>
              </a:defRPr>
            </a:lvl1pPr>
          </a:lstStyle>
          <a:p>
            <a:r>
              <a:rPr lang="en-GB" dirty="0"/>
              <a:t>ArchUnit - Linting your Java/Kotlin Architecture with Unit tests</a:t>
            </a:r>
          </a:p>
        </p:txBody>
      </p:sp>
      <p:sp>
        <p:nvSpPr>
          <p:cNvPr id="4" name="Foliennummernplatzhalter 3">
            <a:extLst>
              <a:ext uri="{FF2B5EF4-FFF2-40B4-BE49-F238E27FC236}">
                <a16:creationId xmlns:a16="http://schemas.microsoft.com/office/drawing/2014/main" id="{A6EA5DAA-8AEF-46F4-BB21-743A48497D86}"/>
              </a:ext>
            </a:extLst>
          </p:cNvPr>
          <p:cNvSpPr>
            <a:spLocks noGrp="1"/>
          </p:cNvSpPr>
          <p:nvPr>
            <p:ph type="sldNum" sz="quarter" idx="11"/>
          </p:nvPr>
        </p:nvSpPr>
        <p:spPr bwMode="black"/>
        <p:txBody>
          <a:bodyPr/>
          <a:lstStyle>
            <a:lvl1pPr>
              <a:defRPr>
                <a:solidFill>
                  <a:schemeClr val="bg1"/>
                </a:solidFill>
              </a:defRPr>
            </a:lvl1pPr>
          </a:lstStyle>
          <a:p>
            <a:fld id="{740E5443-3F17-4526-A9CF-4F2AF5CBABE6}" type="slidenum">
              <a:rPr lang="en-GB" smtClean="0"/>
              <a:pPr/>
              <a:t>‹#›</a:t>
            </a:fld>
            <a:endParaRPr lang="en-GB" dirty="0"/>
          </a:p>
        </p:txBody>
      </p:sp>
      <p:cxnSp>
        <p:nvCxnSpPr>
          <p:cNvPr id="7" name="Straight Connector 6">
            <a:extLst>
              <a:ext uri="{FF2B5EF4-FFF2-40B4-BE49-F238E27FC236}">
                <a16:creationId xmlns:a16="http://schemas.microsoft.com/office/drawing/2014/main" id="{FB956040-3451-432A-B5D2-97358481E6D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A530045D-760B-4E05-876C-201A25FABB52}"/>
              </a:ext>
            </a:extLst>
          </p:cNvPr>
          <p:cNvSpPr>
            <a:spLocks noGrp="1"/>
          </p:cNvSpPr>
          <p:nvPr>
            <p:ph type="body" sz="quarter" idx="12" hasCustomPrompt="1"/>
          </p:nvPr>
        </p:nvSpPr>
        <p:spPr bwMode="black">
          <a:xfrm>
            <a:off x="515939" y="3356992"/>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22" name="Text Placeholder 17">
            <a:extLst>
              <a:ext uri="{FF2B5EF4-FFF2-40B4-BE49-F238E27FC236}">
                <a16:creationId xmlns:a16="http://schemas.microsoft.com/office/drawing/2014/main" id="{D96EF947-4571-43F8-92E4-D07EE9817145}"/>
              </a:ext>
            </a:extLst>
          </p:cNvPr>
          <p:cNvSpPr>
            <a:spLocks noGrp="1"/>
          </p:cNvSpPr>
          <p:nvPr>
            <p:ph type="body" sz="quarter" idx="13" hasCustomPrompt="1"/>
          </p:nvPr>
        </p:nvSpPr>
        <p:spPr bwMode="black">
          <a:xfrm>
            <a:off x="515939" y="3573016"/>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26" name="Picture Placeholder 8">
            <a:extLst>
              <a:ext uri="{FF2B5EF4-FFF2-40B4-BE49-F238E27FC236}">
                <a16:creationId xmlns:a16="http://schemas.microsoft.com/office/drawing/2014/main" id="{CA820576-85AC-479E-A001-12FA5AAB95AA}"/>
              </a:ext>
            </a:extLst>
          </p:cNvPr>
          <p:cNvSpPr>
            <a:spLocks noGrp="1"/>
          </p:cNvSpPr>
          <p:nvPr>
            <p:ph type="pic" sz="quarter" idx="14" hasCustomPrompt="1"/>
          </p:nvPr>
        </p:nvSpPr>
        <p:spPr bwMode="gray">
          <a:xfrm>
            <a:off x="911939" y="1844976"/>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27" name="Text Placeholder 17">
            <a:extLst>
              <a:ext uri="{FF2B5EF4-FFF2-40B4-BE49-F238E27FC236}">
                <a16:creationId xmlns:a16="http://schemas.microsoft.com/office/drawing/2014/main" id="{87AA9479-788C-499E-A630-7E836856030B}"/>
              </a:ext>
            </a:extLst>
          </p:cNvPr>
          <p:cNvSpPr>
            <a:spLocks noGrp="1"/>
          </p:cNvSpPr>
          <p:nvPr>
            <p:ph type="body" sz="quarter" idx="15" hasCustomPrompt="1"/>
          </p:nvPr>
        </p:nvSpPr>
        <p:spPr bwMode="black">
          <a:xfrm>
            <a:off x="2766049" y="3356992"/>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28" name="Text Placeholder 17">
            <a:extLst>
              <a:ext uri="{FF2B5EF4-FFF2-40B4-BE49-F238E27FC236}">
                <a16:creationId xmlns:a16="http://schemas.microsoft.com/office/drawing/2014/main" id="{B1128BEE-6034-489B-AD03-C2B5B9B52C56}"/>
              </a:ext>
            </a:extLst>
          </p:cNvPr>
          <p:cNvSpPr>
            <a:spLocks noGrp="1"/>
          </p:cNvSpPr>
          <p:nvPr>
            <p:ph type="body" sz="quarter" idx="16" hasCustomPrompt="1"/>
          </p:nvPr>
        </p:nvSpPr>
        <p:spPr bwMode="black">
          <a:xfrm>
            <a:off x="2766049" y="3573016"/>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29" name="Picture Placeholder 8">
            <a:extLst>
              <a:ext uri="{FF2B5EF4-FFF2-40B4-BE49-F238E27FC236}">
                <a16:creationId xmlns:a16="http://schemas.microsoft.com/office/drawing/2014/main" id="{DBB0C52C-610C-4860-BA22-411515F257AE}"/>
              </a:ext>
            </a:extLst>
          </p:cNvPr>
          <p:cNvSpPr>
            <a:spLocks noGrp="1"/>
          </p:cNvSpPr>
          <p:nvPr>
            <p:ph type="pic" sz="quarter" idx="17" hasCustomPrompt="1"/>
          </p:nvPr>
        </p:nvSpPr>
        <p:spPr bwMode="gray">
          <a:xfrm>
            <a:off x="3162049" y="1844976"/>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30" name="Text Placeholder 17">
            <a:extLst>
              <a:ext uri="{FF2B5EF4-FFF2-40B4-BE49-F238E27FC236}">
                <a16:creationId xmlns:a16="http://schemas.microsoft.com/office/drawing/2014/main" id="{DAF038AE-DE49-4023-BDA5-39B60C6E488B}"/>
              </a:ext>
            </a:extLst>
          </p:cNvPr>
          <p:cNvSpPr>
            <a:spLocks noGrp="1"/>
          </p:cNvSpPr>
          <p:nvPr>
            <p:ph type="body" sz="quarter" idx="18" hasCustomPrompt="1"/>
          </p:nvPr>
        </p:nvSpPr>
        <p:spPr bwMode="black">
          <a:xfrm>
            <a:off x="5016159" y="3356992"/>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31" name="Text Placeholder 17">
            <a:extLst>
              <a:ext uri="{FF2B5EF4-FFF2-40B4-BE49-F238E27FC236}">
                <a16:creationId xmlns:a16="http://schemas.microsoft.com/office/drawing/2014/main" id="{F404D44F-CCF4-4FE8-ACD4-916B43C2FE91}"/>
              </a:ext>
            </a:extLst>
          </p:cNvPr>
          <p:cNvSpPr>
            <a:spLocks noGrp="1"/>
          </p:cNvSpPr>
          <p:nvPr>
            <p:ph type="body" sz="quarter" idx="19" hasCustomPrompt="1"/>
          </p:nvPr>
        </p:nvSpPr>
        <p:spPr bwMode="black">
          <a:xfrm>
            <a:off x="5016159" y="3573016"/>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32" name="Picture Placeholder 8">
            <a:extLst>
              <a:ext uri="{FF2B5EF4-FFF2-40B4-BE49-F238E27FC236}">
                <a16:creationId xmlns:a16="http://schemas.microsoft.com/office/drawing/2014/main" id="{F05CB38D-5215-4CE0-BD06-02F60AC510ED}"/>
              </a:ext>
            </a:extLst>
          </p:cNvPr>
          <p:cNvSpPr>
            <a:spLocks noGrp="1"/>
          </p:cNvSpPr>
          <p:nvPr>
            <p:ph type="pic" sz="quarter" idx="20" hasCustomPrompt="1"/>
          </p:nvPr>
        </p:nvSpPr>
        <p:spPr bwMode="gray">
          <a:xfrm>
            <a:off x="5412159" y="1844976"/>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33" name="Text Placeholder 17">
            <a:extLst>
              <a:ext uri="{FF2B5EF4-FFF2-40B4-BE49-F238E27FC236}">
                <a16:creationId xmlns:a16="http://schemas.microsoft.com/office/drawing/2014/main" id="{6F83E7FF-96B5-41BF-9F7B-DFEF8E7C010D}"/>
              </a:ext>
            </a:extLst>
          </p:cNvPr>
          <p:cNvSpPr>
            <a:spLocks noGrp="1"/>
          </p:cNvSpPr>
          <p:nvPr>
            <p:ph type="body" sz="quarter" idx="21" hasCustomPrompt="1"/>
          </p:nvPr>
        </p:nvSpPr>
        <p:spPr bwMode="black">
          <a:xfrm>
            <a:off x="7266269" y="3356992"/>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34" name="Text Placeholder 17">
            <a:extLst>
              <a:ext uri="{FF2B5EF4-FFF2-40B4-BE49-F238E27FC236}">
                <a16:creationId xmlns:a16="http://schemas.microsoft.com/office/drawing/2014/main" id="{F6EE6B3D-7934-423E-8403-7C44279F8C34}"/>
              </a:ext>
            </a:extLst>
          </p:cNvPr>
          <p:cNvSpPr>
            <a:spLocks noGrp="1"/>
          </p:cNvSpPr>
          <p:nvPr>
            <p:ph type="body" sz="quarter" idx="22" hasCustomPrompt="1"/>
          </p:nvPr>
        </p:nvSpPr>
        <p:spPr bwMode="black">
          <a:xfrm>
            <a:off x="7266269" y="3573016"/>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35" name="Picture Placeholder 8">
            <a:extLst>
              <a:ext uri="{FF2B5EF4-FFF2-40B4-BE49-F238E27FC236}">
                <a16:creationId xmlns:a16="http://schemas.microsoft.com/office/drawing/2014/main" id="{EE48FF3F-D3F1-47CF-B226-FD2E77D5C5E3}"/>
              </a:ext>
            </a:extLst>
          </p:cNvPr>
          <p:cNvSpPr>
            <a:spLocks noGrp="1"/>
          </p:cNvSpPr>
          <p:nvPr>
            <p:ph type="pic" sz="quarter" idx="23" hasCustomPrompt="1"/>
          </p:nvPr>
        </p:nvSpPr>
        <p:spPr bwMode="gray">
          <a:xfrm>
            <a:off x="7662269" y="1844976"/>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36" name="Text Placeholder 17">
            <a:extLst>
              <a:ext uri="{FF2B5EF4-FFF2-40B4-BE49-F238E27FC236}">
                <a16:creationId xmlns:a16="http://schemas.microsoft.com/office/drawing/2014/main" id="{9F5EED4C-37B5-44C5-9CA8-E676D80BFB66}"/>
              </a:ext>
            </a:extLst>
          </p:cNvPr>
          <p:cNvSpPr>
            <a:spLocks noGrp="1"/>
          </p:cNvSpPr>
          <p:nvPr>
            <p:ph type="body" sz="quarter" idx="24" hasCustomPrompt="1"/>
          </p:nvPr>
        </p:nvSpPr>
        <p:spPr bwMode="black">
          <a:xfrm>
            <a:off x="9516380" y="3356992"/>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37" name="Text Placeholder 17">
            <a:extLst>
              <a:ext uri="{FF2B5EF4-FFF2-40B4-BE49-F238E27FC236}">
                <a16:creationId xmlns:a16="http://schemas.microsoft.com/office/drawing/2014/main" id="{F2AEC920-CE3C-40A2-A3BA-D12E82362C4B}"/>
              </a:ext>
            </a:extLst>
          </p:cNvPr>
          <p:cNvSpPr>
            <a:spLocks noGrp="1"/>
          </p:cNvSpPr>
          <p:nvPr>
            <p:ph type="body" sz="quarter" idx="25" hasCustomPrompt="1"/>
          </p:nvPr>
        </p:nvSpPr>
        <p:spPr bwMode="black">
          <a:xfrm>
            <a:off x="9516380" y="3573016"/>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38" name="Picture Placeholder 8">
            <a:extLst>
              <a:ext uri="{FF2B5EF4-FFF2-40B4-BE49-F238E27FC236}">
                <a16:creationId xmlns:a16="http://schemas.microsoft.com/office/drawing/2014/main" id="{2BA03EE4-FB8E-4FAC-9A09-7F9629EF414C}"/>
              </a:ext>
            </a:extLst>
          </p:cNvPr>
          <p:cNvSpPr>
            <a:spLocks noGrp="1"/>
          </p:cNvSpPr>
          <p:nvPr>
            <p:ph type="pic" sz="quarter" idx="26" hasCustomPrompt="1"/>
          </p:nvPr>
        </p:nvSpPr>
        <p:spPr bwMode="gray">
          <a:xfrm>
            <a:off x="9912380" y="1844976"/>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44" name="Text Placeholder 17">
            <a:extLst>
              <a:ext uri="{FF2B5EF4-FFF2-40B4-BE49-F238E27FC236}">
                <a16:creationId xmlns:a16="http://schemas.microsoft.com/office/drawing/2014/main" id="{8CAD84BF-EBCD-412B-B937-F20D8D946C18}"/>
              </a:ext>
            </a:extLst>
          </p:cNvPr>
          <p:cNvSpPr>
            <a:spLocks noGrp="1"/>
          </p:cNvSpPr>
          <p:nvPr>
            <p:ph type="body" sz="quarter" idx="27" hasCustomPrompt="1"/>
          </p:nvPr>
        </p:nvSpPr>
        <p:spPr bwMode="black">
          <a:xfrm>
            <a:off x="515939" y="5697100"/>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45" name="Text Placeholder 17">
            <a:extLst>
              <a:ext uri="{FF2B5EF4-FFF2-40B4-BE49-F238E27FC236}">
                <a16:creationId xmlns:a16="http://schemas.microsoft.com/office/drawing/2014/main" id="{A8D53672-E839-46C9-B4E1-E51878390FE0}"/>
              </a:ext>
            </a:extLst>
          </p:cNvPr>
          <p:cNvSpPr>
            <a:spLocks noGrp="1"/>
          </p:cNvSpPr>
          <p:nvPr>
            <p:ph type="body" sz="quarter" idx="28" hasCustomPrompt="1"/>
          </p:nvPr>
        </p:nvSpPr>
        <p:spPr bwMode="black">
          <a:xfrm>
            <a:off x="515939" y="5913124"/>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46" name="Picture Placeholder 8">
            <a:extLst>
              <a:ext uri="{FF2B5EF4-FFF2-40B4-BE49-F238E27FC236}">
                <a16:creationId xmlns:a16="http://schemas.microsoft.com/office/drawing/2014/main" id="{EC89A633-F77B-4562-BBFC-100DCEE5DA9A}"/>
              </a:ext>
            </a:extLst>
          </p:cNvPr>
          <p:cNvSpPr>
            <a:spLocks noGrp="1"/>
          </p:cNvSpPr>
          <p:nvPr>
            <p:ph type="pic" sz="quarter" idx="29" hasCustomPrompt="1"/>
          </p:nvPr>
        </p:nvSpPr>
        <p:spPr bwMode="gray">
          <a:xfrm>
            <a:off x="911939" y="4185084"/>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47" name="Text Placeholder 17">
            <a:extLst>
              <a:ext uri="{FF2B5EF4-FFF2-40B4-BE49-F238E27FC236}">
                <a16:creationId xmlns:a16="http://schemas.microsoft.com/office/drawing/2014/main" id="{7080AC9E-2FAE-405F-AF21-5FE0E08F5FB7}"/>
              </a:ext>
            </a:extLst>
          </p:cNvPr>
          <p:cNvSpPr>
            <a:spLocks noGrp="1"/>
          </p:cNvSpPr>
          <p:nvPr>
            <p:ph type="body" sz="quarter" idx="30" hasCustomPrompt="1"/>
          </p:nvPr>
        </p:nvSpPr>
        <p:spPr bwMode="black">
          <a:xfrm>
            <a:off x="2766049" y="5697100"/>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48" name="Text Placeholder 17">
            <a:extLst>
              <a:ext uri="{FF2B5EF4-FFF2-40B4-BE49-F238E27FC236}">
                <a16:creationId xmlns:a16="http://schemas.microsoft.com/office/drawing/2014/main" id="{DEAD5799-0F94-456C-9B0B-24598FB47B8E}"/>
              </a:ext>
            </a:extLst>
          </p:cNvPr>
          <p:cNvSpPr>
            <a:spLocks noGrp="1"/>
          </p:cNvSpPr>
          <p:nvPr>
            <p:ph type="body" sz="quarter" idx="31" hasCustomPrompt="1"/>
          </p:nvPr>
        </p:nvSpPr>
        <p:spPr bwMode="black">
          <a:xfrm>
            <a:off x="2766049" y="5913124"/>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49" name="Picture Placeholder 8">
            <a:extLst>
              <a:ext uri="{FF2B5EF4-FFF2-40B4-BE49-F238E27FC236}">
                <a16:creationId xmlns:a16="http://schemas.microsoft.com/office/drawing/2014/main" id="{D622DB33-8E37-4A91-BD82-2C313AD8AC11}"/>
              </a:ext>
            </a:extLst>
          </p:cNvPr>
          <p:cNvSpPr>
            <a:spLocks noGrp="1"/>
          </p:cNvSpPr>
          <p:nvPr>
            <p:ph type="pic" sz="quarter" idx="32" hasCustomPrompt="1"/>
          </p:nvPr>
        </p:nvSpPr>
        <p:spPr bwMode="gray">
          <a:xfrm>
            <a:off x="3162049" y="4185084"/>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50" name="Text Placeholder 17">
            <a:extLst>
              <a:ext uri="{FF2B5EF4-FFF2-40B4-BE49-F238E27FC236}">
                <a16:creationId xmlns:a16="http://schemas.microsoft.com/office/drawing/2014/main" id="{8BC882EA-EED9-4D75-AD66-F3E6AE956BFF}"/>
              </a:ext>
            </a:extLst>
          </p:cNvPr>
          <p:cNvSpPr>
            <a:spLocks noGrp="1"/>
          </p:cNvSpPr>
          <p:nvPr>
            <p:ph type="body" sz="quarter" idx="33" hasCustomPrompt="1"/>
          </p:nvPr>
        </p:nvSpPr>
        <p:spPr bwMode="black">
          <a:xfrm>
            <a:off x="5016159" y="5697100"/>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51" name="Text Placeholder 17">
            <a:extLst>
              <a:ext uri="{FF2B5EF4-FFF2-40B4-BE49-F238E27FC236}">
                <a16:creationId xmlns:a16="http://schemas.microsoft.com/office/drawing/2014/main" id="{1A9149D9-9411-4220-BA60-4E8F64679320}"/>
              </a:ext>
            </a:extLst>
          </p:cNvPr>
          <p:cNvSpPr>
            <a:spLocks noGrp="1"/>
          </p:cNvSpPr>
          <p:nvPr>
            <p:ph type="body" sz="quarter" idx="34" hasCustomPrompt="1"/>
          </p:nvPr>
        </p:nvSpPr>
        <p:spPr bwMode="black">
          <a:xfrm>
            <a:off x="5016159" y="5913124"/>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52" name="Picture Placeholder 8">
            <a:extLst>
              <a:ext uri="{FF2B5EF4-FFF2-40B4-BE49-F238E27FC236}">
                <a16:creationId xmlns:a16="http://schemas.microsoft.com/office/drawing/2014/main" id="{F60BAFB9-CCF4-4AF5-AF34-AEF4E7F5EDFB}"/>
              </a:ext>
            </a:extLst>
          </p:cNvPr>
          <p:cNvSpPr>
            <a:spLocks noGrp="1"/>
          </p:cNvSpPr>
          <p:nvPr>
            <p:ph type="pic" sz="quarter" idx="35" hasCustomPrompt="1"/>
          </p:nvPr>
        </p:nvSpPr>
        <p:spPr bwMode="gray">
          <a:xfrm>
            <a:off x="5412159" y="4185084"/>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53" name="Text Placeholder 17">
            <a:extLst>
              <a:ext uri="{FF2B5EF4-FFF2-40B4-BE49-F238E27FC236}">
                <a16:creationId xmlns:a16="http://schemas.microsoft.com/office/drawing/2014/main" id="{A61EDF38-8ED6-4FCF-8E0E-87349C8771CC}"/>
              </a:ext>
            </a:extLst>
          </p:cNvPr>
          <p:cNvSpPr>
            <a:spLocks noGrp="1"/>
          </p:cNvSpPr>
          <p:nvPr>
            <p:ph type="body" sz="quarter" idx="36" hasCustomPrompt="1"/>
          </p:nvPr>
        </p:nvSpPr>
        <p:spPr bwMode="black">
          <a:xfrm>
            <a:off x="7266269" y="5697100"/>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54" name="Text Placeholder 17">
            <a:extLst>
              <a:ext uri="{FF2B5EF4-FFF2-40B4-BE49-F238E27FC236}">
                <a16:creationId xmlns:a16="http://schemas.microsoft.com/office/drawing/2014/main" id="{CC1C73D2-FD13-45FD-A853-A92C17368D86}"/>
              </a:ext>
            </a:extLst>
          </p:cNvPr>
          <p:cNvSpPr>
            <a:spLocks noGrp="1"/>
          </p:cNvSpPr>
          <p:nvPr>
            <p:ph type="body" sz="quarter" idx="37" hasCustomPrompt="1"/>
          </p:nvPr>
        </p:nvSpPr>
        <p:spPr bwMode="black">
          <a:xfrm>
            <a:off x="7266269" y="5913124"/>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55" name="Picture Placeholder 8">
            <a:extLst>
              <a:ext uri="{FF2B5EF4-FFF2-40B4-BE49-F238E27FC236}">
                <a16:creationId xmlns:a16="http://schemas.microsoft.com/office/drawing/2014/main" id="{0EA6483C-F65D-4BFD-8AAC-A7C54A2F1AB0}"/>
              </a:ext>
            </a:extLst>
          </p:cNvPr>
          <p:cNvSpPr>
            <a:spLocks noGrp="1"/>
          </p:cNvSpPr>
          <p:nvPr>
            <p:ph type="pic" sz="quarter" idx="38" hasCustomPrompt="1"/>
          </p:nvPr>
        </p:nvSpPr>
        <p:spPr bwMode="gray">
          <a:xfrm>
            <a:off x="7662269" y="4185084"/>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56" name="Text Placeholder 17">
            <a:extLst>
              <a:ext uri="{FF2B5EF4-FFF2-40B4-BE49-F238E27FC236}">
                <a16:creationId xmlns:a16="http://schemas.microsoft.com/office/drawing/2014/main" id="{AEFD0D59-9881-4B53-B65F-7476EFFCB4D8}"/>
              </a:ext>
            </a:extLst>
          </p:cNvPr>
          <p:cNvSpPr>
            <a:spLocks noGrp="1"/>
          </p:cNvSpPr>
          <p:nvPr>
            <p:ph type="body" sz="quarter" idx="39" hasCustomPrompt="1"/>
          </p:nvPr>
        </p:nvSpPr>
        <p:spPr bwMode="black">
          <a:xfrm>
            <a:off x="9516380" y="5697100"/>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57" name="Text Placeholder 17">
            <a:extLst>
              <a:ext uri="{FF2B5EF4-FFF2-40B4-BE49-F238E27FC236}">
                <a16:creationId xmlns:a16="http://schemas.microsoft.com/office/drawing/2014/main" id="{B2963923-B6BF-468B-9BD8-769977A94AD6}"/>
              </a:ext>
            </a:extLst>
          </p:cNvPr>
          <p:cNvSpPr>
            <a:spLocks noGrp="1"/>
          </p:cNvSpPr>
          <p:nvPr>
            <p:ph type="body" sz="quarter" idx="40" hasCustomPrompt="1"/>
          </p:nvPr>
        </p:nvSpPr>
        <p:spPr bwMode="black">
          <a:xfrm>
            <a:off x="9516380" y="5913124"/>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58" name="Picture Placeholder 8">
            <a:extLst>
              <a:ext uri="{FF2B5EF4-FFF2-40B4-BE49-F238E27FC236}">
                <a16:creationId xmlns:a16="http://schemas.microsoft.com/office/drawing/2014/main" id="{A64DBF48-FACB-4962-96CD-6DABC04EED01}"/>
              </a:ext>
            </a:extLst>
          </p:cNvPr>
          <p:cNvSpPr>
            <a:spLocks noGrp="1"/>
          </p:cNvSpPr>
          <p:nvPr>
            <p:ph type="pic" sz="quarter" idx="41" hasCustomPrompt="1"/>
          </p:nvPr>
        </p:nvSpPr>
        <p:spPr bwMode="gray">
          <a:xfrm>
            <a:off x="9912380" y="4185084"/>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pic>
        <p:nvPicPr>
          <p:cNvPr id="39" name="Grafik 9">
            <a:extLst>
              <a:ext uri="{FF2B5EF4-FFF2-40B4-BE49-F238E27FC236}">
                <a16:creationId xmlns:a16="http://schemas.microsoft.com/office/drawing/2014/main" id="{27479C41-C887-4A37-AA46-D564C237427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964152" y="169129"/>
            <a:ext cx="964929" cy="176988"/>
          </a:xfrm>
          <a:prstGeom prst="rect">
            <a:avLst/>
          </a:prstGeom>
        </p:spPr>
      </p:pic>
    </p:spTree>
    <p:extLst>
      <p:ext uri="{BB962C8B-B14F-4D97-AF65-F5344CB8AC3E}">
        <p14:creationId xmlns:p14="http://schemas.microsoft.com/office/powerpoint/2010/main" val="4141154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 Title Slide 04">
    <p:bg>
      <p:bgPr>
        <a:solidFill>
          <a:schemeClr val="tx2"/>
        </a:solidFill>
        <a:effectLst/>
      </p:bgPr>
    </p:bg>
    <p:spTree>
      <p:nvGrpSpPr>
        <p:cNvPr id="1" name=""/>
        <p:cNvGrpSpPr/>
        <p:nvPr/>
      </p:nvGrpSpPr>
      <p:grpSpPr>
        <a:xfrm>
          <a:off x="0" y="0"/>
          <a:ext cx="0" cy="0"/>
          <a:chOff x="0" y="0"/>
          <a:chExt cx="0" cy="0"/>
        </a:xfrm>
      </p:grpSpPr>
      <p:pic>
        <p:nvPicPr>
          <p:cNvPr id="10" name="Grafik 10">
            <a:extLst>
              <a:ext uri="{FF2B5EF4-FFF2-40B4-BE49-F238E27FC236}">
                <a16:creationId xmlns:a16="http://schemas.microsoft.com/office/drawing/2014/main" id="{DA0222DF-4806-4E6E-90AA-EA482DC21A5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auto">
          <a:xfrm>
            <a:off x="-1385823" y="-778999"/>
            <a:ext cx="14963647" cy="8415998"/>
          </a:xfrm>
          <a:prstGeom prst="rect">
            <a:avLst/>
          </a:prstGeom>
        </p:spPr>
      </p:pic>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380370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515380" y="633859"/>
            <a:ext cx="1764197" cy="323592"/>
          </a:xfrm>
          <a:prstGeom prst="rect">
            <a:avLst/>
          </a:prstGeom>
        </p:spPr>
      </p:pic>
    </p:spTree>
    <p:extLst>
      <p:ext uri="{BB962C8B-B14F-4D97-AF65-F5344CB8AC3E}">
        <p14:creationId xmlns:p14="http://schemas.microsoft.com/office/powerpoint/2010/main" val="34722900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 Speaker 01">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2565837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714849AF-D6D9-4611-826B-67A7BCB4F18C}"/>
              </a:ext>
            </a:extLst>
          </p:cNvPr>
          <p:cNvSpPr>
            <a:spLocks noGrp="1"/>
          </p:cNvSpPr>
          <p:nvPr>
            <p:ph type="body" sz="quarter" idx="14" hasCustomPrompt="1"/>
          </p:nvPr>
        </p:nvSpPr>
        <p:spPr bwMode="black">
          <a:xfrm>
            <a:off x="4403812" y="1779282"/>
            <a:ext cx="7272000" cy="492443"/>
          </a:xfrm>
        </p:spPr>
        <p:txBody>
          <a:bodyPr>
            <a:sp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US" noProof="0" dirty="0"/>
              <a:t>Click to edit presentation topic</a:t>
            </a:r>
          </a:p>
        </p:txBody>
      </p:sp>
      <p:sp>
        <p:nvSpPr>
          <p:cNvPr id="24" name="Text Placeholder 17">
            <a:extLst>
              <a:ext uri="{FF2B5EF4-FFF2-40B4-BE49-F238E27FC236}">
                <a16:creationId xmlns:a16="http://schemas.microsoft.com/office/drawing/2014/main" id="{F788FE16-8869-4E53-85B6-F4C9227F6FDD}"/>
              </a:ext>
            </a:extLst>
          </p:cNvPr>
          <p:cNvSpPr>
            <a:spLocks noGrp="1"/>
          </p:cNvSpPr>
          <p:nvPr>
            <p:ph type="body" sz="quarter" idx="15" hasCustomPrompt="1"/>
          </p:nvPr>
        </p:nvSpPr>
        <p:spPr bwMode="black">
          <a:xfrm>
            <a:off x="4403812" y="5526332"/>
            <a:ext cx="7272000" cy="276999"/>
          </a:xfrm>
        </p:spPr>
        <p:txBody>
          <a:bodyPr>
            <a:spAutoFit/>
          </a:bodyPr>
          <a:lstStyle>
            <a:lvl1pPr marL="0" indent="0">
              <a:spcBef>
                <a:spcPts val="0"/>
              </a:spcBef>
              <a:buFont typeface="Arial" panose="020B0604020202020204" pitchFamily="34" charset="0"/>
              <a:buNone/>
              <a:defRPr sz="1800" b="0">
                <a:solidFill>
                  <a:schemeClr val="bg1"/>
                </a:solidFill>
                <a:latin typeface="+mj-lt"/>
              </a:defRPr>
            </a:lvl1pPr>
            <a:lvl2pPr marL="0" indent="0">
              <a:spcBef>
                <a:spcPts val="0"/>
              </a:spcBef>
              <a:buFont typeface="Arial" panose="020B0604020202020204" pitchFamily="34" charset="0"/>
              <a:buNone/>
              <a:defRPr sz="1800" b="0">
                <a:solidFill>
                  <a:schemeClr val="bg1"/>
                </a:solidFill>
                <a:latin typeface="+mj-lt"/>
              </a:defRPr>
            </a:lvl2pPr>
            <a:lvl3pPr marL="0" indent="0">
              <a:spcBef>
                <a:spcPts val="0"/>
              </a:spcBef>
              <a:buNone/>
              <a:defRPr sz="1800" b="0">
                <a:solidFill>
                  <a:schemeClr val="bg1"/>
                </a:solidFill>
                <a:latin typeface="+mj-lt"/>
              </a:defRPr>
            </a:lvl3pPr>
            <a:lvl4pPr marL="0" indent="0">
              <a:spcBef>
                <a:spcPts val="0"/>
              </a:spcBef>
              <a:buNone/>
              <a:defRPr sz="1800" b="0">
                <a:solidFill>
                  <a:schemeClr val="bg1"/>
                </a:solidFill>
                <a:latin typeface="+mj-lt"/>
              </a:defRPr>
            </a:lvl4pPr>
            <a:lvl5pPr marL="0" indent="0">
              <a:spcBef>
                <a:spcPts val="0"/>
              </a:spcBef>
              <a:buNone/>
              <a:defRPr sz="1800" b="0">
                <a:solidFill>
                  <a:schemeClr val="bg1"/>
                </a:solidFill>
                <a:latin typeface="+mj-lt"/>
              </a:defRPr>
            </a:lvl5pPr>
            <a:lvl6pPr marL="0" indent="0">
              <a:spcBef>
                <a:spcPts val="0"/>
              </a:spcBef>
              <a:buNone/>
              <a:defRPr sz="1800" b="0">
                <a:solidFill>
                  <a:schemeClr val="bg1"/>
                </a:solidFill>
                <a:latin typeface="+mj-lt"/>
              </a:defRPr>
            </a:lvl6pPr>
            <a:lvl7pPr marL="0" indent="0">
              <a:spcBef>
                <a:spcPts val="0"/>
              </a:spcBef>
              <a:buNone/>
              <a:defRPr sz="1800" b="0">
                <a:solidFill>
                  <a:schemeClr val="bg1"/>
                </a:solidFill>
                <a:latin typeface="+mj-lt"/>
              </a:defRPr>
            </a:lvl7pPr>
            <a:lvl8pPr marL="0" indent="0">
              <a:spcBef>
                <a:spcPts val="0"/>
              </a:spcBef>
              <a:buNone/>
              <a:defRPr sz="1800" b="0">
                <a:solidFill>
                  <a:schemeClr val="bg1"/>
                </a:solidFill>
                <a:latin typeface="+mj-lt"/>
              </a:defRPr>
            </a:lvl8pPr>
            <a:lvl9pPr marL="0" indent="0">
              <a:spcBef>
                <a:spcPts val="0"/>
              </a:spcBef>
              <a:buNone/>
              <a:defRPr sz="1800" b="0">
                <a:solidFill>
                  <a:schemeClr val="bg1"/>
                </a:solidFill>
                <a:latin typeface="+mj-lt"/>
              </a:defRPr>
            </a:lvl9pPr>
          </a:lstStyle>
          <a:p>
            <a:pPr lvl="0"/>
            <a:r>
              <a:rPr lang="en-US" noProof="0"/>
              <a:t>Click to edit Name Surname</a:t>
            </a:r>
            <a:endParaRPr lang="en-US" noProof="0" dirty="0"/>
          </a:p>
        </p:txBody>
      </p:sp>
      <p:sp>
        <p:nvSpPr>
          <p:cNvPr id="25" name="Text Placeholder 17">
            <a:extLst>
              <a:ext uri="{FF2B5EF4-FFF2-40B4-BE49-F238E27FC236}">
                <a16:creationId xmlns:a16="http://schemas.microsoft.com/office/drawing/2014/main" id="{D93342E6-D26D-44FB-94CC-8C52C154EE8A}"/>
              </a:ext>
            </a:extLst>
          </p:cNvPr>
          <p:cNvSpPr>
            <a:spLocks noGrp="1"/>
          </p:cNvSpPr>
          <p:nvPr>
            <p:ph type="body" sz="quarter" idx="16" hasCustomPrompt="1"/>
          </p:nvPr>
        </p:nvSpPr>
        <p:spPr bwMode="black">
          <a:xfrm>
            <a:off x="4403812" y="5917041"/>
            <a:ext cx="7272000" cy="246221"/>
          </a:xfrm>
        </p:spPr>
        <p:txBody>
          <a:bodyPr>
            <a:spAutoFit/>
          </a:bodyPr>
          <a:lstStyle>
            <a:lvl1pPr marL="0" indent="0">
              <a:spcBef>
                <a:spcPts val="0"/>
              </a:spcBef>
              <a:buFont typeface="Arial" panose="020B0604020202020204" pitchFamily="34" charset="0"/>
              <a:buNone/>
              <a:defRPr sz="1600" b="0">
                <a:solidFill>
                  <a:schemeClr val="bg1"/>
                </a:solidFill>
                <a:latin typeface="+mn-lt"/>
              </a:defRPr>
            </a:lvl1pPr>
            <a:lvl2pPr marL="0" indent="0">
              <a:spcBef>
                <a:spcPts val="0"/>
              </a:spcBef>
              <a:buFont typeface="Arial" panose="020B0604020202020204" pitchFamily="34" charset="0"/>
              <a:buNone/>
              <a:defRPr sz="1600" b="0">
                <a:solidFill>
                  <a:schemeClr val="bg1"/>
                </a:solidFill>
                <a:latin typeface="+mn-lt"/>
              </a:defRPr>
            </a:lvl2pPr>
            <a:lvl3pPr marL="0" indent="0">
              <a:spcBef>
                <a:spcPts val="0"/>
              </a:spcBef>
              <a:buNone/>
              <a:defRPr sz="1600" b="0">
                <a:solidFill>
                  <a:schemeClr val="bg1"/>
                </a:solidFill>
                <a:latin typeface="+mn-lt"/>
              </a:defRPr>
            </a:lvl3pPr>
            <a:lvl4pPr marL="0" indent="0">
              <a:spcBef>
                <a:spcPts val="0"/>
              </a:spcBef>
              <a:buNone/>
              <a:defRPr sz="1600" b="0">
                <a:solidFill>
                  <a:schemeClr val="bg1"/>
                </a:solidFill>
                <a:latin typeface="+mn-lt"/>
              </a:defRPr>
            </a:lvl4pPr>
            <a:lvl5pPr marL="0" indent="0">
              <a:spcBef>
                <a:spcPts val="0"/>
              </a:spcBef>
              <a:buNone/>
              <a:defRPr sz="1600" b="0">
                <a:solidFill>
                  <a:schemeClr val="bg1"/>
                </a:solidFill>
                <a:latin typeface="+mn-lt"/>
              </a:defRPr>
            </a:lvl5pPr>
            <a:lvl6pPr marL="0" indent="0">
              <a:spcBef>
                <a:spcPts val="0"/>
              </a:spcBef>
              <a:buNone/>
              <a:defRPr sz="1600" b="0">
                <a:solidFill>
                  <a:schemeClr val="bg1"/>
                </a:solidFill>
                <a:latin typeface="+mn-lt"/>
              </a:defRPr>
            </a:lvl6pPr>
            <a:lvl7pPr marL="0" indent="0">
              <a:spcBef>
                <a:spcPts val="0"/>
              </a:spcBef>
              <a:buNone/>
              <a:defRPr sz="1600" b="0">
                <a:solidFill>
                  <a:schemeClr val="bg1"/>
                </a:solidFill>
                <a:latin typeface="+mn-lt"/>
              </a:defRPr>
            </a:lvl7pPr>
            <a:lvl8pPr marL="0" indent="0">
              <a:spcBef>
                <a:spcPts val="0"/>
              </a:spcBef>
              <a:buNone/>
              <a:defRPr sz="1600" b="0">
                <a:solidFill>
                  <a:schemeClr val="bg1"/>
                </a:solidFill>
                <a:latin typeface="+mn-lt"/>
              </a:defRPr>
            </a:lvl8pPr>
            <a:lvl9pPr marL="0" indent="0">
              <a:spcBef>
                <a:spcPts val="0"/>
              </a:spcBef>
              <a:buNone/>
              <a:defRPr sz="1600" b="0">
                <a:solidFill>
                  <a:schemeClr val="bg1"/>
                </a:solidFill>
                <a:latin typeface="+mn-lt"/>
              </a:defRPr>
            </a:lvl9pPr>
          </a:lstStyle>
          <a:p>
            <a:pPr lvl="0"/>
            <a:r>
              <a:rPr lang="en-US" noProof="0" dirty="0"/>
              <a:t>Click to edit title/function</a:t>
            </a:r>
          </a:p>
        </p:txBody>
      </p:sp>
      <p:cxnSp>
        <p:nvCxnSpPr>
          <p:cNvPr id="49" name="Straight Connector 2">
            <a:extLst>
              <a:ext uri="{FF2B5EF4-FFF2-40B4-BE49-F238E27FC236}">
                <a16:creationId xmlns:a16="http://schemas.microsoft.com/office/drawing/2014/main" id="{581700AF-975D-44A8-B98E-2D45CE414246}"/>
              </a:ext>
            </a:extLst>
          </p:cNvPr>
          <p:cNvCxnSpPr>
            <a:cxnSpLocks/>
          </p:cNvCxnSpPr>
          <p:nvPr userDrawn="1"/>
        </p:nvCxnSpPr>
        <p:spPr bwMode="black">
          <a:xfrm>
            <a:off x="4403725" y="6276973"/>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45144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17" name="Straight Connector 2">
            <a:extLst>
              <a:ext uri="{FF2B5EF4-FFF2-40B4-BE49-F238E27FC236}">
                <a16:creationId xmlns:a16="http://schemas.microsoft.com/office/drawing/2014/main" id="{98189A68-68A4-42EA-829E-8EBEBC3DDBBB}"/>
              </a:ext>
            </a:extLst>
          </p:cNvPr>
          <p:cNvCxnSpPr>
            <a:cxnSpLocks/>
          </p:cNvCxnSpPr>
          <p:nvPr userDrawn="1"/>
        </p:nvCxnSpPr>
        <p:spPr bwMode="black">
          <a:xfrm>
            <a:off x="4403725" y="5412622"/>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587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 Speaker 02">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12271498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2">
            <a:extLst>
              <a:ext uri="{FF2B5EF4-FFF2-40B4-BE49-F238E27FC236}">
                <a16:creationId xmlns:a16="http://schemas.microsoft.com/office/drawing/2014/main" id="{581700AF-975D-44A8-B98E-2D45CE414246}"/>
              </a:ext>
            </a:extLst>
          </p:cNvPr>
          <p:cNvCxnSpPr>
            <a:cxnSpLocks/>
          </p:cNvCxnSpPr>
          <p:nvPr userDrawn="1"/>
        </p:nvCxnSpPr>
        <p:spPr bwMode="black">
          <a:xfrm>
            <a:off x="4403725" y="4098612"/>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38" name="Straight Connector 2">
            <a:extLst>
              <a:ext uri="{FF2B5EF4-FFF2-40B4-BE49-F238E27FC236}">
                <a16:creationId xmlns:a16="http://schemas.microsoft.com/office/drawing/2014/main" id="{F293AAB1-282E-4088-B1FA-AB0A9FE6515B}"/>
              </a:ext>
            </a:extLst>
          </p:cNvPr>
          <p:cNvCxnSpPr>
            <a:cxnSpLocks/>
          </p:cNvCxnSpPr>
          <p:nvPr userDrawn="1"/>
        </p:nvCxnSpPr>
        <p:spPr bwMode="black">
          <a:xfrm>
            <a:off x="4403041" y="6587476"/>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Picture Placeholder 8">
            <a:extLst>
              <a:ext uri="{FF2B5EF4-FFF2-40B4-BE49-F238E27FC236}">
                <a16:creationId xmlns:a16="http://schemas.microsoft.com/office/drawing/2014/main" id="{F2A5DD2D-9395-40D4-818A-A6356F4A817D}"/>
              </a:ext>
            </a:extLst>
          </p:cNvPr>
          <p:cNvSpPr>
            <a:spLocks noGrp="1"/>
          </p:cNvSpPr>
          <p:nvPr>
            <p:ph type="pic" sz="quarter" idx="30" hasCustomPrompt="1"/>
          </p:nvPr>
        </p:nvSpPr>
        <p:spPr bwMode="gray">
          <a:xfrm>
            <a:off x="515938" y="4275921"/>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28" name="Text Placeholder 17">
            <a:extLst>
              <a:ext uri="{FF2B5EF4-FFF2-40B4-BE49-F238E27FC236}">
                <a16:creationId xmlns:a16="http://schemas.microsoft.com/office/drawing/2014/main" id="{8DE3CDB2-E4F1-413A-ADC9-0C17D6E6E590}"/>
              </a:ext>
            </a:extLst>
          </p:cNvPr>
          <p:cNvSpPr>
            <a:spLocks noGrp="1"/>
          </p:cNvSpPr>
          <p:nvPr>
            <p:ph type="body" sz="quarter" idx="14" hasCustomPrompt="1"/>
          </p:nvPr>
        </p:nvSpPr>
        <p:spPr bwMode="black">
          <a:xfrm>
            <a:off x="4403812" y="1779282"/>
            <a:ext cx="7272000" cy="430887"/>
          </a:xfrm>
        </p:spPr>
        <p:txBody>
          <a:bodyPr>
            <a:spAutoFit/>
          </a:bodyPr>
          <a:lstStyle>
            <a:lvl1pPr marL="0" indent="0">
              <a:spcBef>
                <a:spcPts val="0"/>
              </a:spcBef>
              <a:buFont typeface="Arial" panose="020B0604020202020204" pitchFamily="34" charset="0"/>
              <a:buNone/>
              <a:defRPr sz="2800" b="0">
                <a:solidFill>
                  <a:schemeClr val="bg1"/>
                </a:solidFill>
                <a:latin typeface="+mj-lt"/>
              </a:defRPr>
            </a:lvl1pPr>
            <a:lvl2pPr marL="0" indent="0">
              <a:spcBef>
                <a:spcPts val="0"/>
              </a:spcBef>
              <a:buFont typeface="Arial" panose="020B0604020202020204" pitchFamily="34" charset="0"/>
              <a:buNone/>
              <a:defRPr sz="2800" b="0">
                <a:solidFill>
                  <a:schemeClr val="bg1"/>
                </a:solidFill>
                <a:latin typeface="+mj-lt"/>
              </a:defRPr>
            </a:lvl2pPr>
            <a:lvl3pPr marL="0" indent="0">
              <a:spcBef>
                <a:spcPts val="0"/>
              </a:spcBef>
              <a:buNone/>
              <a:defRPr sz="2800" b="0">
                <a:solidFill>
                  <a:schemeClr val="bg1"/>
                </a:solidFill>
                <a:latin typeface="+mj-lt"/>
              </a:defRPr>
            </a:lvl3pPr>
            <a:lvl4pPr marL="0" indent="0">
              <a:spcBef>
                <a:spcPts val="0"/>
              </a:spcBef>
              <a:buNone/>
              <a:defRPr sz="2800" b="0">
                <a:solidFill>
                  <a:schemeClr val="bg1"/>
                </a:solidFill>
                <a:latin typeface="+mj-lt"/>
              </a:defRPr>
            </a:lvl4pPr>
            <a:lvl5pPr marL="0" indent="0">
              <a:spcBef>
                <a:spcPts val="0"/>
              </a:spcBef>
              <a:buNone/>
              <a:defRPr sz="2800" b="0">
                <a:solidFill>
                  <a:schemeClr val="bg1"/>
                </a:solidFill>
                <a:latin typeface="+mj-lt"/>
              </a:defRPr>
            </a:lvl5pPr>
            <a:lvl6pPr marL="0" indent="0">
              <a:spcBef>
                <a:spcPts val="0"/>
              </a:spcBef>
              <a:buNone/>
              <a:defRPr sz="2800" b="0">
                <a:solidFill>
                  <a:schemeClr val="bg1"/>
                </a:solidFill>
                <a:latin typeface="+mj-lt"/>
              </a:defRPr>
            </a:lvl6pPr>
            <a:lvl7pPr marL="0" indent="0">
              <a:spcBef>
                <a:spcPts val="0"/>
              </a:spcBef>
              <a:buNone/>
              <a:defRPr sz="2800" b="0">
                <a:solidFill>
                  <a:schemeClr val="bg1"/>
                </a:solidFill>
                <a:latin typeface="+mj-lt"/>
              </a:defRPr>
            </a:lvl7pPr>
            <a:lvl8pPr marL="0" indent="0">
              <a:spcBef>
                <a:spcPts val="0"/>
              </a:spcBef>
              <a:buNone/>
              <a:defRPr sz="2800" b="0">
                <a:solidFill>
                  <a:schemeClr val="bg1"/>
                </a:solidFill>
                <a:latin typeface="+mj-lt"/>
              </a:defRPr>
            </a:lvl8pPr>
            <a:lvl9pPr marL="0" indent="0">
              <a:spcBef>
                <a:spcPts val="0"/>
              </a:spcBef>
              <a:buNone/>
              <a:defRPr sz="2800" b="0">
                <a:solidFill>
                  <a:schemeClr val="bg1"/>
                </a:solidFill>
                <a:latin typeface="+mj-lt"/>
              </a:defRPr>
            </a:lvl9pPr>
          </a:lstStyle>
          <a:p>
            <a:pPr lvl="0"/>
            <a:r>
              <a:rPr lang="en-US" noProof="0" dirty="0"/>
              <a:t>Click to edit presentation topic</a:t>
            </a:r>
          </a:p>
        </p:txBody>
      </p:sp>
      <p:sp>
        <p:nvSpPr>
          <p:cNvPr id="29" name="Text Placeholder 17">
            <a:extLst>
              <a:ext uri="{FF2B5EF4-FFF2-40B4-BE49-F238E27FC236}">
                <a16:creationId xmlns:a16="http://schemas.microsoft.com/office/drawing/2014/main" id="{719CAA87-E119-4B96-9737-64FBB7C2F914}"/>
              </a:ext>
            </a:extLst>
          </p:cNvPr>
          <p:cNvSpPr>
            <a:spLocks noGrp="1"/>
          </p:cNvSpPr>
          <p:nvPr>
            <p:ph type="body" sz="quarter" idx="15" hasCustomPrompt="1"/>
          </p:nvPr>
        </p:nvSpPr>
        <p:spPr bwMode="black">
          <a:xfrm>
            <a:off x="4403812" y="3501008"/>
            <a:ext cx="7272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a:t>Click to edit Name Surname</a:t>
            </a:r>
            <a:endParaRPr lang="en-US" noProof="0" dirty="0" err="1"/>
          </a:p>
        </p:txBody>
      </p:sp>
      <p:sp>
        <p:nvSpPr>
          <p:cNvPr id="30" name="Text Placeholder 17">
            <a:extLst>
              <a:ext uri="{FF2B5EF4-FFF2-40B4-BE49-F238E27FC236}">
                <a16:creationId xmlns:a16="http://schemas.microsoft.com/office/drawing/2014/main" id="{EA6B49FF-49E6-4817-AD88-5DCE6EF52BD8}"/>
              </a:ext>
            </a:extLst>
          </p:cNvPr>
          <p:cNvSpPr>
            <a:spLocks noGrp="1"/>
          </p:cNvSpPr>
          <p:nvPr>
            <p:ph type="body" sz="quarter" idx="16" hasCustomPrompt="1"/>
          </p:nvPr>
        </p:nvSpPr>
        <p:spPr bwMode="black">
          <a:xfrm>
            <a:off x="4403812" y="3765678"/>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33" name="Text Placeholder 17">
            <a:extLst>
              <a:ext uri="{FF2B5EF4-FFF2-40B4-BE49-F238E27FC236}">
                <a16:creationId xmlns:a16="http://schemas.microsoft.com/office/drawing/2014/main" id="{BE16138C-C81F-4A8C-B459-CB6FB1DE4CA0}"/>
              </a:ext>
            </a:extLst>
          </p:cNvPr>
          <p:cNvSpPr>
            <a:spLocks noGrp="1"/>
          </p:cNvSpPr>
          <p:nvPr>
            <p:ph type="body" sz="quarter" idx="31" hasCustomPrompt="1"/>
          </p:nvPr>
        </p:nvSpPr>
        <p:spPr bwMode="black">
          <a:xfrm>
            <a:off x="4403812" y="4275921"/>
            <a:ext cx="7272000" cy="430887"/>
          </a:xfrm>
        </p:spPr>
        <p:txBody>
          <a:bodyPr>
            <a:spAutoFit/>
          </a:bodyPr>
          <a:lstStyle>
            <a:lvl1pPr marL="0" indent="0">
              <a:spcBef>
                <a:spcPts val="0"/>
              </a:spcBef>
              <a:buFont typeface="Arial" panose="020B0604020202020204" pitchFamily="34" charset="0"/>
              <a:buNone/>
              <a:defRPr sz="2800" b="0">
                <a:solidFill>
                  <a:schemeClr val="bg1"/>
                </a:solidFill>
                <a:latin typeface="+mj-lt"/>
              </a:defRPr>
            </a:lvl1pPr>
            <a:lvl2pPr marL="0" indent="0">
              <a:spcBef>
                <a:spcPts val="0"/>
              </a:spcBef>
              <a:buFont typeface="Arial" panose="020B0604020202020204" pitchFamily="34" charset="0"/>
              <a:buNone/>
              <a:defRPr sz="2800" b="0">
                <a:solidFill>
                  <a:schemeClr val="bg1"/>
                </a:solidFill>
                <a:latin typeface="+mj-lt"/>
              </a:defRPr>
            </a:lvl2pPr>
            <a:lvl3pPr marL="0" indent="0">
              <a:spcBef>
                <a:spcPts val="0"/>
              </a:spcBef>
              <a:buNone/>
              <a:defRPr sz="2800" b="0">
                <a:solidFill>
                  <a:schemeClr val="bg1"/>
                </a:solidFill>
                <a:latin typeface="+mj-lt"/>
              </a:defRPr>
            </a:lvl3pPr>
            <a:lvl4pPr marL="0" indent="0">
              <a:spcBef>
                <a:spcPts val="0"/>
              </a:spcBef>
              <a:buNone/>
              <a:defRPr sz="2800" b="0">
                <a:solidFill>
                  <a:schemeClr val="bg1"/>
                </a:solidFill>
                <a:latin typeface="+mj-lt"/>
              </a:defRPr>
            </a:lvl4pPr>
            <a:lvl5pPr marL="0" indent="0">
              <a:spcBef>
                <a:spcPts val="0"/>
              </a:spcBef>
              <a:buNone/>
              <a:defRPr sz="2800" b="0">
                <a:solidFill>
                  <a:schemeClr val="bg1"/>
                </a:solidFill>
                <a:latin typeface="+mj-lt"/>
              </a:defRPr>
            </a:lvl5pPr>
            <a:lvl6pPr marL="0" indent="0">
              <a:spcBef>
                <a:spcPts val="0"/>
              </a:spcBef>
              <a:buNone/>
              <a:defRPr sz="2800" b="0">
                <a:solidFill>
                  <a:schemeClr val="bg1"/>
                </a:solidFill>
                <a:latin typeface="+mj-lt"/>
              </a:defRPr>
            </a:lvl6pPr>
            <a:lvl7pPr marL="0" indent="0">
              <a:spcBef>
                <a:spcPts val="0"/>
              </a:spcBef>
              <a:buNone/>
              <a:defRPr sz="2800" b="0">
                <a:solidFill>
                  <a:schemeClr val="bg1"/>
                </a:solidFill>
                <a:latin typeface="+mj-lt"/>
              </a:defRPr>
            </a:lvl7pPr>
            <a:lvl8pPr marL="0" indent="0">
              <a:spcBef>
                <a:spcPts val="0"/>
              </a:spcBef>
              <a:buNone/>
              <a:defRPr sz="2800" b="0">
                <a:solidFill>
                  <a:schemeClr val="bg1"/>
                </a:solidFill>
                <a:latin typeface="+mj-lt"/>
              </a:defRPr>
            </a:lvl8pPr>
            <a:lvl9pPr marL="0" indent="0">
              <a:spcBef>
                <a:spcPts val="0"/>
              </a:spcBef>
              <a:buNone/>
              <a:defRPr sz="2800" b="0">
                <a:solidFill>
                  <a:schemeClr val="bg1"/>
                </a:solidFill>
                <a:latin typeface="+mj-lt"/>
              </a:defRPr>
            </a:lvl9pPr>
          </a:lstStyle>
          <a:p>
            <a:pPr lvl="0"/>
            <a:r>
              <a:rPr lang="en-US" noProof="0" dirty="0"/>
              <a:t>Click to edit presentation topic</a:t>
            </a:r>
          </a:p>
        </p:txBody>
      </p:sp>
      <p:sp>
        <p:nvSpPr>
          <p:cNvPr id="34" name="Text Placeholder 17">
            <a:extLst>
              <a:ext uri="{FF2B5EF4-FFF2-40B4-BE49-F238E27FC236}">
                <a16:creationId xmlns:a16="http://schemas.microsoft.com/office/drawing/2014/main" id="{C84B7DCE-CCC6-4B31-8B0C-CA0E10349AF6}"/>
              </a:ext>
            </a:extLst>
          </p:cNvPr>
          <p:cNvSpPr>
            <a:spLocks noGrp="1"/>
          </p:cNvSpPr>
          <p:nvPr>
            <p:ph type="body" sz="quarter" idx="32" hasCustomPrompt="1"/>
          </p:nvPr>
        </p:nvSpPr>
        <p:spPr bwMode="black">
          <a:xfrm>
            <a:off x="4403812" y="5997647"/>
            <a:ext cx="7272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a:t>Click to edit Name Surname</a:t>
            </a:r>
            <a:endParaRPr lang="en-US" noProof="0" dirty="0" err="1"/>
          </a:p>
        </p:txBody>
      </p:sp>
      <p:sp>
        <p:nvSpPr>
          <p:cNvPr id="35" name="Text Placeholder 17">
            <a:extLst>
              <a:ext uri="{FF2B5EF4-FFF2-40B4-BE49-F238E27FC236}">
                <a16:creationId xmlns:a16="http://schemas.microsoft.com/office/drawing/2014/main" id="{785E149A-B4EA-40F5-BC52-39E5B2C41CBA}"/>
              </a:ext>
            </a:extLst>
          </p:cNvPr>
          <p:cNvSpPr>
            <a:spLocks noGrp="1"/>
          </p:cNvSpPr>
          <p:nvPr>
            <p:ph type="body" sz="quarter" idx="33" hasCustomPrompt="1"/>
          </p:nvPr>
        </p:nvSpPr>
        <p:spPr bwMode="black">
          <a:xfrm>
            <a:off x="4403812" y="6262317"/>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a:t>Click to edit title/function</a:t>
            </a:r>
            <a:endParaRPr lang="en-US" noProof="0" dirty="0" err="1"/>
          </a:p>
        </p:txBody>
      </p:sp>
    </p:spTree>
    <p:extLst>
      <p:ext uri="{BB962C8B-B14F-4D97-AF65-F5344CB8AC3E}">
        <p14:creationId xmlns:p14="http://schemas.microsoft.com/office/powerpoint/2010/main" val="27091883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 Speaker 03">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39406984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39" name="Text Placeholder 17">
            <a:extLst>
              <a:ext uri="{FF2B5EF4-FFF2-40B4-BE49-F238E27FC236}">
                <a16:creationId xmlns:a16="http://schemas.microsoft.com/office/drawing/2014/main" id="{524A79BD-69FE-418F-B30D-7FCF26048DCA}"/>
              </a:ext>
            </a:extLst>
          </p:cNvPr>
          <p:cNvSpPr>
            <a:spLocks noGrp="1"/>
          </p:cNvSpPr>
          <p:nvPr>
            <p:ph type="body" sz="quarter" idx="22" hasCustomPrompt="1"/>
          </p:nvPr>
        </p:nvSpPr>
        <p:spPr bwMode="black">
          <a:xfrm>
            <a:off x="515938" y="4345699"/>
            <a:ext cx="3384000" cy="738664"/>
          </a:xfrm>
        </p:spPr>
        <p:txBody>
          <a:bodyPr wrap="square">
            <a:spAutoFit/>
          </a:bodyPr>
          <a:lstStyle>
            <a:lvl1pPr marL="0" indent="0">
              <a:spcBef>
                <a:spcPts val="0"/>
              </a:spcBef>
              <a:buFont typeface="Arial" panose="020B0604020202020204" pitchFamily="34" charset="0"/>
              <a:buNone/>
              <a:defRPr sz="2400" b="0">
                <a:solidFill>
                  <a:schemeClr val="bg1"/>
                </a:solidFill>
                <a:latin typeface="+mj-lt"/>
              </a:defRPr>
            </a:lvl1pPr>
            <a:lvl2pPr marL="0" indent="0">
              <a:spcBef>
                <a:spcPts val="0"/>
              </a:spcBef>
              <a:buFont typeface="Arial" panose="020B0604020202020204" pitchFamily="34" charset="0"/>
              <a:buNone/>
              <a:defRPr sz="2400" b="0">
                <a:solidFill>
                  <a:schemeClr val="bg1"/>
                </a:solidFill>
                <a:latin typeface="+mj-lt"/>
              </a:defRPr>
            </a:lvl2pPr>
            <a:lvl3pPr marL="0" indent="0">
              <a:spcBef>
                <a:spcPts val="0"/>
              </a:spcBef>
              <a:buNone/>
              <a:defRPr sz="2400" b="0">
                <a:solidFill>
                  <a:schemeClr val="bg1"/>
                </a:solidFill>
                <a:latin typeface="+mj-lt"/>
              </a:defRPr>
            </a:lvl3pPr>
            <a:lvl4pPr marL="0" indent="0">
              <a:spcBef>
                <a:spcPts val="0"/>
              </a:spcBef>
              <a:buNone/>
              <a:defRPr sz="2400" b="0">
                <a:solidFill>
                  <a:schemeClr val="bg1"/>
                </a:solidFill>
                <a:latin typeface="+mj-lt"/>
              </a:defRPr>
            </a:lvl4pPr>
            <a:lvl5pPr marL="0" indent="0">
              <a:spcBef>
                <a:spcPts val="0"/>
              </a:spcBef>
              <a:buNone/>
              <a:defRPr sz="2400" b="0">
                <a:solidFill>
                  <a:schemeClr val="bg1"/>
                </a:solidFill>
                <a:latin typeface="+mj-lt"/>
              </a:defRPr>
            </a:lvl5pPr>
            <a:lvl6pPr marL="0" indent="0">
              <a:spcBef>
                <a:spcPts val="0"/>
              </a:spcBef>
              <a:buNone/>
              <a:defRPr sz="2400" b="0">
                <a:solidFill>
                  <a:schemeClr val="bg1"/>
                </a:solidFill>
                <a:latin typeface="+mj-lt"/>
              </a:defRPr>
            </a:lvl6pPr>
            <a:lvl7pPr marL="0" indent="0">
              <a:spcBef>
                <a:spcPts val="0"/>
              </a:spcBef>
              <a:buNone/>
              <a:defRPr sz="2400" b="0">
                <a:solidFill>
                  <a:schemeClr val="bg1"/>
                </a:solidFill>
                <a:latin typeface="+mj-lt"/>
              </a:defRPr>
            </a:lvl7pPr>
            <a:lvl8pPr marL="0" indent="0">
              <a:spcBef>
                <a:spcPts val="0"/>
              </a:spcBef>
              <a:buNone/>
              <a:defRPr sz="2400" b="0">
                <a:solidFill>
                  <a:schemeClr val="bg1"/>
                </a:solidFill>
                <a:latin typeface="+mj-lt"/>
              </a:defRPr>
            </a:lvl8pPr>
            <a:lvl9pPr marL="0" indent="0">
              <a:spcBef>
                <a:spcPts val="0"/>
              </a:spcBef>
              <a:buNone/>
              <a:defRPr sz="2400" b="0">
                <a:solidFill>
                  <a:schemeClr val="bg1"/>
                </a:solidFill>
                <a:latin typeface="+mj-lt"/>
              </a:defRPr>
            </a:lvl9pPr>
          </a:lstStyle>
          <a:p>
            <a:pPr lvl="0"/>
            <a:r>
              <a:rPr lang="en-US" noProof="0" dirty="0"/>
              <a:t>Click to edit presentation topic</a:t>
            </a:r>
          </a:p>
        </p:txBody>
      </p:sp>
      <p:sp>
        <p:nvSpPr>
          <p:cNvPr id="40" name="Text Placeholder 17">
            <a:extLst>
              <a:ext uri="{FF2B5EF4-FFF2-40B4-BE49-F238E27FC236}">
                <a16:creationId xmlns:a16="http://schemas.microsoft.com/office/drawing/2014/main" id="{4B7C2E4F-F306-4566-8DFF-0530F3AA3EF2}"/>
              </a:ext>
            </a:extLst>
          </p:cNvPr>
          <p:cNvSpPr>
            <a:spLocks noGrp="1"/>
          </p:cNvSpPr>
          <p:nvPr>
            <p:ph type="body" sz="quarter" idx="23" hasCustomPrompt="1"/>
          </p:nvPr>
        </p:nvSpPr>
        <p:spPr bwMode="black">
          <a:xfrm>
            <a:off x="515938" y="5997647"/>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41" name="Text Placeholder 17">
            <a:extLst>
              <a:ext uri="{FF2B5EF4-FFF2-40B4-BE49-F238E27FC236}">
                <a16:creationId xmlns:a16="http://schemas.microsoft.com/office/drawing/2014/main" id="{D951F51C-1FCE-4DF7-88E0-82F9A24448E0}"/>
              </a:ext>
            </a:extLst>
          </p:cNvPr>
          <p:cNvSpPr>
            <a:spLocks noGrp="1"/>
          </p:cNvSpPr>
          <p:nvPr>
            <p:ph type="body" sz="quarter" idx="24" hasCustomPrompt="1"/>
          </p:nvPr>
        </p:nvSpPr>
        <p:spPr bwMode="black">
          <a:xfrm>
            <a:off x="515938" y="6262317"/>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28" name="Text Placeholder 17">
            <a:extLst>
              <a:ext uri="{FF2B5EF4-FFF2-40B4-BE49-F238E27FC236}">
                <a16:creationId xmlns:a16="http://schemas.microsoft.com/office/drawing/2014/main" id="{E7B1A539-41E6-4899-9E8A-6C2D6B4748C9}"/>
              </a:ext>
            </a:extLst>
          </p:cNvPr>
          <p:cNvSpPr>
            <a:spLocks noGrp="1"/>
          </p:cNvSpPr>
          <p:nvPr>
            <p:ph type="body" sz="quarter" idx="30" hasCustomPrompt="1"/>
          </p:nvPr>
        </p:nvSpPr>
        <p:spPr bwMode="black">
          <a:xfrm>
            <a:off x="4403812" y="4345699"/>
            <a:ext cx="3384000" cy="738664"/>
          </a:xfrm>
        </p:spPr>
        <p:txBody>
          <a:bodyPr wrap="square">
            <a:spAutoFit/>
          </a:bodyPr>
          <a:lstStyle>
            <a:lvl1pPr marL="0" indent="0">
              <a:spcBef>
                <a:spcPts val="0"/>
              </a:spcBef>
              <a:buFont typeface="Arial" panose="020B0604020202020204" pitchFamily="34" charset="0"/>
              <a:buNone/>
              <a:defRPr sz="2400" b="0">
                <a:solidFill>
                  <a:schemeClr val="bg1"/>
                </a:solidFill>
                <a:latin typeface="+mj-lt"/>
              </a:defRPr>
            </a:lvl1pPr>
            <a:lvl2pPr marL="0" indent="0">
              <a:spcBef>
                <a:spcPts val="0"/>
              </a:spcBef>
              <a:buFont typeface="Arial" panose="020B0604020202020204" pitchFamily="34" charset="0"/>
              <a:buNone/>
              <a:defRPr sz="2400" b="0">
                <a:solidFill>
                  <a:schemeClr val="bg1"/>
                </a:solidFill>
                <a:latin typeface="+mj-lt"/>
              </a:defRPr>
            </a:lvl2pPr>
            <a:lvl3pPr marL="0" indent="0">
              <a:spcBef>
                <a:spcPts val="0"/>
              </a:spcBef>
              <a:buNone/>
              <a:defRPr sz="2400" b="0">
                <a:solidFill>
                  <a:schemeClr val="bg1"/>
                </a:solidFill>
                <a:latin typeface="+mj-lt"/>
              </a:defRPr>
            </a:lvl3pPr>
            <a:lvl4pPr marL="0" indent="0">
              <a:spcBef>
                <a:spcPts val="0"/>
              </a:spcBef>
              <a:buNone/>
              <a:defRPr sz="2400" b="0">
                <a:solidFill>
                  <a:schemeClr val="bg1"/>
                </a:solidFill>
                <a:latin typeface="+mj-lt"/>
              </a:defRPr>
            </a:lvl4pPr>
            <a:lvl5pPr marL="0" indent="0">
              <a:spcBef>
                <a:spcPts val="0"/>
              </a:spcBef>
              <a:buNone/>
              <a:defRPr sz="2400" b="0">
                <a:solidFill>
                  <a:schemeClr val="bg1"/>
                </a:solidFill>
                <a:latin typeface="+mj-lt"/>
              </a:defRPr>
            </a:lvl5pPr>
            <a:lvl6pPr marL="0" indent="0">
              <a:spcBef>
                <a:spcPts val="0"/>
              </a:spcBef>
              <a:buNone/>
              <a:defRPr sz="2400" b="0">
                <a:solidFill>
                  <a:schemeClr val="bg1"/>
                </a:solidFill>
                <a:latin typeface="+mj-lt"/>
              </a:defRPr>
            </a:lvl6pPr>
            <a:lvl7pPr marL="0" indent="0">
              <a:spcBef>
                <a:spcPts val="0"/>
              </a:spcBef>
              <a:buNone/>
              <a:defRPr sz="2400" b="0">
                <a:solidFill>
                  <a:schemeClr val="bg1"/>
                </a:solidFill>
                <a:latin typeface="+mj-lt"/>
              </a:defRPr>
            </a:lvl7pPr>
            <a:lvl8pPr marL="0" indent="0">
              <a:spcBef>
                <a:spcPts val="0"/>
              </a:spcBef>
              <a:buNone/>
              <a:defRPr sz="2400" b="0">
                <a:solidFill>
                  <a:schemeClr val="bg1"/>
                </a:solidFill>
                <a:latin typeface="+mj-lt"/>
              </a:defRPr>
            </a:lvl8pPr>
            <a:lvl9pPr marL="0" indent="0">
              <a:spcBef>
                <a:spcPts val="0"/>
              </a:spcBef>
              <a:buNone/>
              <a:defRPr sz="2400" b="0">
                <a:solidFill>
                  <a:schemeClr val="bg1"/>
                </a:solidFill>
                <a:latin typeface="+mj-lt"/>
              </a:defRPr>
            </a:lvl9pPr>
          </a:lstStyle>
          <a:p>
            <a:pPr lvl="0"/>
            <a:r>
              <a:rPr lang="en-US" noProof="0" dirty="0"/>
              <a:t>Click to edit presentation topic</a:t>
            </a:r>
          </a:p>
        </p:txBody>
      </p:sp>
      <p:sp>
        <p:nvSpPr>
          <p:cNvPr id="34" name="Text Placeholder 17">
            <a:extLst>
              <a:ext uri="{FF2B5EF4-FFF2-40B4-BE49-F238E27FC236}">
                <a16:creationId xmlns:a16="http://schemas.microsoft.com/office/drawing/2014/main" id="{D1C5042F-CA17-40C8-A36D-8174D0FDB140}"/>
              </a:ext>
            </a:extLst>
          </p:cNvPr>
          <p:cNvSpPr>
            <a:spLocks noGrp="1"/>
          </p:cNvSpPr>
          <p:nvPr>
            <p:ph type="body" sz="quarter" idx="31" hasCustomPrompt="1"/>
          </p:nvPr>
        </p:nvSpPr>
        <p:spPr bwMode="black">
          <a:xfrm>
            <a:off x="4403812" y="5997647"/>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a:t>Click to edit Name Surname</a:t>
            </a:r>
            <a:endParaRPr lang="en-US" noProof="0" dirty="0" err="1"/>
          </a:p>
        </p:txBody>
      </p:sp>
      <p:sp>
        <p:nvSpPr>
          <p:cNvPr id="35" name="Text Placeholder 17">
            <a:extLst>
              <a:ext uri="{FF2B5EF4-FFF2-40B4-BE49-F238E27FC236}">
                <a16:creationId xmlns:a16="http://schemas.microsoft.com/office/drawing/2014/main" id="{E226BB61-3E4A-4154-B357-3E796A32656C}"/>
              </a:ext>
            </a:extLst>
          </p:cNvPr>
          <p:cNvSpPr>
            <a:spLocks noGrp="1"/>
          </p:cNvSpPr>
          <p:nvPr>
            <p:ph type="body" sz="quarter" idx="32" hasCustomPrompt="1"/>
          </p:nvPr>
        </p:nvSpPr>
        <p:spPr bwMode="black">
          <a:xfrm>
            <a:off x="4403812" y="6262317"/>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58" name="Picture Placeholder 8">
            <a:extLst>
              <a:ext uri="{FF2B5EF4-FFF2-40B4-BE49-F238E27FC236}">
                <a16:creationId xmlns:a16="http://schemas.microsoft.com/office/drawing/2014/main" id="{DF5181F0-F6C8-4EA3-9E32-1B493E426761}"/>
              </a:ext>
            </a:extLst>
          </p:cNvPr>
          <p:cNvSpPr>
            <a:spLocks noGrp="1"/>
          </p:cNvSpPr>
          <p:nvPr>
            <p:ph type="pic" sz="quarter" idx="38" hasCustomPrompt="1"/>
          </p:nvPr>
        </p:nvSpPr>
        <p:spPr bwMode="gray">
          <a:xfrm>
            <a:off x="4403812"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59" name="Text Placeholder 17">
            <a:extLst>
              <a:ext uri="{FF2B5EF4-FFF2-40B4-BE49-F238E27FC236}">
                <a16:creationId xmlns:a16="http://schemas.microsoft.com/office/drawing/2014/main" id="{E38352F6-0533-4456-8DE5-FAAFBBF170B1}"/>
              </a:ext>
            </a:extLst>
          </p:cNvPr>
          <p:cNvSpPr>
            <a:spLocks noGrp="1"/>
          </p:cNvSpPr>
          <p:nvPr>
            <p:ph type="body" sz="quarter" idx="39" hasCustomPrompt="1"/>
          </p:nvPr>
        </p:nvSpPr>
        <p:spPr bwMode="black">
          <a:xfrm>
            <a:off x="8292244" y="4345699"/>
            <a:ext cx="3384000" cy="738664"/>
          </a:xfrm>
        </p:spPr>
        <p:txBody>
          <a:bodyPr wrap="square">
            <a:spAutoFit/>
          </a:bodyPr>
          <a:lstStyle>
            <a:lvl1pPr marL="0" indent="0">
              <a:spcBef>
                <a:spcPts val="0"/>
              </a:spcBef>
              <a:buFont typeface="Arial" panose="020B0604020202020204" pitchFamily="34" charset="0"/>
              <a:buNone/>
              <a:defRPr sz="2400" b="0">
                <a:solidFill>
                  <a:schemeClr val="bg1"/>
                </a:solidFill>
                <a:latin typeface="+mj-lt"/>
              </a:defRPr>
            </a:lvl1pPr>
            <a:lvl2pPr marL="0" indent="0">
              <a:spcBef>
                <a:spcPts val="0"/>
              </a:spcBef>
              <a:buFont typeface="Arial" panose="020B0604020202020204" pitchFamily="34" charset="0"/>
              <a:buNone/>
              <a:defRPr sz="2400" b="0">
                <a:solidFill>
                  <a:schemeClr val="bg1"/>
                </a:solidFill>
                <a:latin typeface="+mj-lt"/>
              </a:defRPr>
            </a:lvl2pPr>
            <a:lvl3pPr marL="0" indent="0">
              <a:spcBef>
                <a:spcPts val="0"/>
              </a:spcBef>
              <a:buNone/>
              <a:defRPr sz="2400" b="0">
                <a:solidFill>
                  <a:schemeClr val="bg1"/>
                </a:solidFill>
                <a:latin typeface="+mj-lt"/>
              </a:defRPr>
            </a:lvl3pPr>
            <a:lvl4pPr marL="0" indent="0">
              <a:spcBef>
                <a:spcPts val="0"/>
              </a:spcBef>
              <a:buNone/>
              <a:defRPr sz="2400" b="0">
                <a:solidFill>
                  <a:schemeClr val="bg1"/>
                </a:solidFill>
                <a:latin typeface="+mj-lt"/>
              </a:defRPr>
            </a:lvl4pPr>
            <a:lvl5pPr marL="0" indent="0">
              <a:spcBef>
                <a:spcPts val="0"/>
              </a:spcBef>
              <a:buNone/>
              <a:defRPr sz="2400" b="0">
                <a:solidFill>
                  <a:schemeClr val="bg1"/>
                </a:solidFill>
                <a:latin typeface="+mj-lt"/>
              </a:defRPr>
            </a:lvl5pPr>
            <a:lvl6pPr marL="0" indent="0">
              <a:spcBef>
                <a:spcPts val="0"/>
              </a:spcBef>
              <a:buNone/>
              <a:defRPr sz="2400" b="0">
                <a:solidFill>
                  <a:schemeClr val="bg1"/>
                </a:solidFill>
                <a:latin typeface="+mj-lt"/>
              </a:defRPr>
            </a:lvl6pPr>
            <a:lvl7pPr marL="0" indent="0">
              <a:spcBef>
                <a:spcPts val="0"/>
              </a:spcBef>
              <a:buNone/>
              <a:defRPr sz="2400" b="0">
                <a:solidFill>
                  <a:schemeClr val="bg1"/>
                </a:solidFill>
                <a:latin typeface="+mj-lt"/>
              </a:defRPr>
            </a:lvl7pPr>
            <a:lvl8pPr marL="0" indent="0">
              <a:spcBef>
                <a:spcPts val="0"/>
              </a:spcBef>
              <a:buNone/>
              <a:defRPr sz="2400" b="0">
                <a:solidFill>
                  <a:schemeClr val="bg1"/>
                </a:solidFill>
                <a:latin typeface="+mj-lt"/>
              </a:defRPr>
            </a:lvl8pPr>
            <a:lvl9pPr marL="0" indent="0">
              <a:spcBef>
                <a:spcPts val="0"/>
              </a:spcBef>
              <a:buNone/>
              <a:defRPr sz="2400" b="0">
                <a:solidFill>
                  <a:schemeClr val="bg1"/>
                </a:solidFill>
                <a:latin typeface="+mj-lt"/>
              </a:defRPr>
            </a:lvl9pPr>
          </a:lstStyle>
          <a:p>
            <a:pPr lvl="0"/>
            <a:r>
              <a:rPr lang="en-US" noProof="0" dirty="0"/>
              <a:t>Click to edit presentation topic</a:t>
            </a:r>
          </a:p>
        </p:txBody>
      </p:sp>
      <p:sp>
        <p:nvSpPr>
          <p:cNvPr id="60" name="Text Placeholder 17">
            <a:extLst>
              <a:ext uri="{FF2B5EF4-FFF2-40B4-BE49-F238E27FC236}">
                <a16:creationId xmlns:a16="http://schemas.microsoft.com/office/drawing/2014/main" id="{A5036878-0066-4A6D-A462-D9A820A735E1}"/>
              </a:ext>
            </a:extLst>
          </p:cNvPr>
          <p:cNvSpPr>
            <a:spLocks noGrp="1"/>
          </p:cNvSpPr>
          <p:nvPr>
            <p:ph type="body" sz="quarter" idx="40" hasCustomPrompt="1"/>
          </p:nvPr>
        </p:nvSpPr>
        <p:spPr bwMode="black">
          <a:xfrm>
            <a:off x="8292244" y="5997647"/>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a:t>Click to edit Name Surname</a:t>
            </a:r>
            <a:endParaRPr lang="en-US" noProof="0" dirty="0" err="1"/>
          </a:p>
        </p:txBody>
      </p:sp>
      <p:sp>
        <p:nvSpPr>
          <p:cNvPr id="61" name="Text Placeholder 17">
            <a:extLst>
              <a:ext uri="{FF2B5EF4-FFF2-40B4-BE49-F238E27FC236}">
                <a16:creationId xmlns:a16="http://schemas.microsoft.com/office/drawing/2014/main" id="{FA662FCD-B26A-4BD5-8B2F-E97BB2EC8F1F}"/>
              </a:ext>
            </a:extLst>
          </p:cNvPr>
          <p:cNvSpPr>
            <a:spLocks noGrp="1"/>
          </p:cNvSpPr>
          <p:nvPr>
            <p:ph type="body" sz="quarter" idx="41" hasCustomPrompt="1"/>
          </p:nvPr>
        </p:nvSpPr>
        <p:spPr bwMode="black">
          <a:xfrm>
            <a:off x="8292244" y="6262317"/>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67" name="Picture Placeholder 8">
            <a:extLst>
              <a:ext uri="{FF2B5EF4-FFF2-40B4-BE49-F238E27FC236}">
                <a16:creationId xmlns:a16="http://schemas.microsoft.com/office/drawing/2014/main" id="{ECB0BCA4-7CE7-4F06-A0CD-A3D58573391C}"/>
              </a:ext>
            </a:extLst>
          </p:cNvPr>
          <p:cNvSpPr>
            <a:spLocks noGrp="1"/>
          </p:cNvSpPr>
          <p:nvPr>
            <p:ph type="pic" sz="quarter" idx="47" hasCustomPrompt="1"/>
          </p:nvPr>
        </p:nvSpPr>
        <p:spPr bwMode="gray">
          <a:xfrm>
            <a:off x="8292244"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45" name="Straight Connector 2">
            <a:extLst>
              <a:ext uri="{FF2B5EF4-FFF2-40B4-BE49-F238E27FC236}">
                <a16:creationId xmlns:a16="http://schemas.microsoft.com/office/drawing/2014/main" id="{00D39825-D0CD-4C07-BF39-34F87CB2A9A0}"/>
              </a:ext>
            </a:extLst>
          </p:cNvPr>
          <p:cNvCxnSpPr>
            <a:cxnSpLocks/>
          </p:cNvCxnSpPr>
          <p:nvPr userDrawn="1"/>
        </p:nvCxnSpPr>
        <p:spPr bwMode="black">
          <a:xfrm>
            <a:off x="515938"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2">
            <a:extLst>
              <a:ext uri="{FF2B5EF4-FFF2-40B4-BE49-F238E27FC236}">
                <a16:creationId xmlns:a16="http://schemas.microsoft.com/office/drawing/2014/main" id="{BA397C17-9EED-45E2-9453-D783EA0AEEF2}"/>
              </a:ext>
            </a:extLst>
          </p:cNvPr>
          <p:cNvCxnSpPr>
            <a:cxnSpLocks/>
          </p:cNvCxnSpPr>
          <p:nvPr userDrawn="1"/>
        </p:nvCxnSpPr>
        <p:spPr bwMode="black">
          <a:xfrm>
            <a:off x="4403812"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2">
            <a:extLst>
              <a:ext uri="{FF2B5EF4-FFF2-40B4-BE49-F238E27FC236}">
                <a16:creationId xmlns:a16="http://schemas.microsoft.com/office/drawing/2014/main" id="{BA95F752-99CF-4A2D-B838-0502BDD2C093}"/>
              </a:ext>
            </a:extLst>
          </p:cNvPr>
          <p:cNvCxnSpPr>
            <a:cxnSpLocks/>
          </p:cNvCxnSpPr>
          <p:nvPr userDrawn="1"/>
        </p:nvCxnSpPr>
        <p:spPr bwMode="black">
          <a:xfrm>
            <a:off x="8292244"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2228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 Speaker 04">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1443599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714849AF-D6D9-4611-826B-67A7BCB4F18C}"/>
              </a:ext>
            </a:extLst>
          </p:cNvPr>
          <p:cNvSpPr>
            <a:spLocks noGrp="1"/>
          </p:cNvSpPr>
          <p:nvPr>
            <p:ph type="body" sz="quarter" idx="14" hasCustomPrompt="1"/>
          </p:nvPr>
        </p:nvSpPr>
        <p:spPr bwMode="black">
          <a:xfrm>
            <a:off x="3323972" y="1843016"/>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24" name="Text Placeholder 17">
            <a:extLst>
              <a:ext uri="{FF2B5EF4-FFF2-40B4-BE49-F238E27FC236}">
                <a16:creationId xmlns:a16="http://schemas.microsoft.com/office/drawing/2014/main" id="{F788FE16-8869-4E53-85B6-F4C9227F6FDD}"/>
              </a:ext>
            </a:extLst>
          </p:cNvPr>
          <p:cNvSpPr>
            <a:spLocks noGrp="1"/>
          </p:cNvSpPr>
          <p:nvPr>
            <p:ph type="body" sz="quarter" idx="15" hasCustomPrompt="1"/>
          </p:nvPr>
        </p:nvSpPr>
        <p:spPr bwMode="black">
          <a:xfrm>
            <a:off x="3323972" y="2107686"/>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39" name="Text Placeholder 17">
            <a:extLst>
              <a:ext uri="{FF2B5EF4-FFF2-40B4-BE49-F238E27FC236}">
                <a16:creationId xmlns:a16="http://schemas.microsoft.com/office/drawing/2014/main" id="{524A79BD-69FE-418F-B30D-7FCF26048DCA}"/>
              </a:ext>
            </a:extLst>
          </p:cNvPr>
          <p:cNvSpPr>
            <a:spLocks noGrp="1"/>
          </p:cNvSpPr>
          <p:nvPr userDrawn="1">
            <p:ph type="body" sz="quarter" idx="22" hasCustomPrompt="1"/>
          </p:nvPr>
        </p:nvSpPr>
        <p:spPr bwMode="black">
          <a:xfrm>
            <a:off x="3323972" y="4345699"/>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40" name="Text Placeholder 17">
            <a:extLst>
              <a:ext uri="{FF2B5EF4-FFF2-40B4-BE49-F238E27FC236}">
                <a16:creationId xmlns:a16="http://schemas.microsoft.com/office/drawing/2014/main" id="{4B7C2E4F-F306-4566-8DFF-0530F3AA3EF2}"/>
              </a:ext>
            </a:extLst>
          </p:cNvPr>
          <p:cNvSpPr>
            <a:spLocks noGrp="1"/>
          </p:cNvSpPr>
          <p:nvPr userDrawn="1">
            <p:ph type="body" sz="quarter" idx="23" hasCustomPrompt="1"/>
          </p:nvPr>
        </p:nvSpPr>
        <p:spPr bwMode="black">
          <a:xfrm>
            <a:off x="3323972" y="4610369"/>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54" name="Picture Placeholder 8">
            <a:extLst>
              <a:ext uri="{FF2B5EF4-FFF2-40B4-BE49-F238E27FC236}">
                <a16:creationId xmlns:a16="http://schemas.microsoft.com/office/drawing/2014/main" id="{F2A5DD2D-9395-40D4-818A-A6356F4A817D}"/>
              </a:ext>
            </a:extLst>
          </p:cNvPr>
          <p:cNvSpPr>
            <a:spLocks noGrp="1"/>
          </p:cNvSpPr>
          <p:nvPr>
            <p:ph type="pic" sz="quarter" idx="30" hasCustomPrompt="1"/>
          </p:nvPr>
        </p:nvSpPr>
        <p:spPr bwMode="gray">
          <a:xfrm>
            <a:off x="515938" y="4275921"/>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34" name="Text Placeholder 17">
            <a:extLst>
              <a:ext uri="{FF2B5EF4-FFF2-40B4-BE49-F238E27FC236}">
                <a16:creationId xmlns:a16="http://schemas.microsoft.com/office/drawing/2014/main" id="{F045151F-1DA1-4FB0-B142-F656633D2F9F}"/>
              </a:ext>
            </a:extLst>
          </p:cNvPr>
          <p:cNvSpPr>
            <a:spLocks noGrp="1"/>
          </p:cNvSpPr>
          <p:nvPr>
            <p:ph type="body" sz="quarter" idx="31" hasCustomPrompt="1"/>
          </p:nvPr>
        </p:nvSpPr>
        <p:spPr bwMode="black">
          <a:xfrm>
            <a:off x="9156620" y="1843016"/>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35" name="Text Placeholder 17">
            <a:extLst>
              <a:ext uri="{FF2B5EF4-FFF2-40B4-BE49-F238E27FC236}">
                <a16:creationId xmlns:a16="http://schemas.microsoft.com/office/drawing/2014/main" id="{68E45868-6CCD-4D5B-A2FC-623E1A02CF7B}"/>
              </a:ext>
            </a:extLst>
          </p:cNvPr>
          <p:cNvSpPr>
            <a:spLocks noGrp="1"/>
          </p:cNvSpPr>
          <p:nvPr>
            <p:ph type="body" sz="quarter" idx="32" hasCustomPrompt="1"/>
          </p:nvPr>
        </p:nvSpPr>
        <p:spPr bwMode="black">
          <a:xfrm>
            <a:off x="9156620" y="2107686"/>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58" name="Picture Placeholder 8">
            <a:extLst>
              <a:ext uri="{FF2B5EF4-FFF2-40B4-BE49-F238E27FC236}">
                <a16:creationId xmlns:a16="http://schemas.microsoft.com/office/drawing/2014/main" id="{4B8E8304-E952-4F0B-8E5B-2DED14E148E7}"/>
              </a:ext>
            </a:extLst>
          </p:cNvPr>
          <p:cNvSpPr>
            <a:spLocks noGrp="1"/>
          </p:cNvSpPr>
          <p:nvPr>
            <p:ph type="pic" sz="quarter" idx="39" hasCustomPrompt="1"/>
          </p:nvPr>
        </p:nvSpPr>
        <p:spPr bwMode="gray">
          <a:xfrm>
            <a:off x="6348586" y="1772815"/>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60" name="Text Placeholder 17">
            <a:extLst>
              <a:ext uri="{FF2B5EF4-FFF2-40B4-BE49-F238E27FC236}">
                <a16:creationId xmlns:a16="http://schemas.microsoft.com/office/drawing/2014/main" id="{12659612-8CFD-40FE-8E32-625C4EC584A4}"/>
              </a:ext>
            </a:extLst>
          </p:cNvPr>
          <p:cNvSpPr>
            <a:spLocks noGrp="1"/>
          </p:cNvSpPr>
          <p:nvPr>
            <p:ph type="body" sz="quarter" idx="40" hasCustomPrompt="1"/>
          </p:nvPr>
        </p:nvSpPr>
        <p:spPr bwMode="black">
          <a:xfrm>
            <a:off x="9156620" y="4345699"/>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61" name="Text Placeholder 17">
            <a:extLst>
              <a:ext uri="{FF2B5EF4-FFF2-40B4-BE49-F238E27FC236}">
                <a16:creationId xmlns:a16="http://schemas.microsoft.com/office/drawing/2014/main" id="{93EFBD9C-EB03-4073-9138-CBB769773781}"/>
              </a:ext>
            </a:extLst>
          </p:cNvPr>
          <p:cNvSpPr>
            <a:spLocks noGrp="1"/>
          </p:cNvSpPr>
          <p:nvPr>
            <p:ph type="body" sz="quarter" idx="41" hasCustomPrompt="1"/>
          </p:nvPr>
        </p:nvSpPr>
        <p:spPr bwMode="black">
          <a:xfrm>
            <a:off x="9156620" y="4610369"/>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68" name="Picture Placeholder 8">
            <a:extLst>
              <a:ext uri="{FF2B5EF4-FFF2-40B4-BE49-F238E27FC236}">
                <a16:creationId xmlns:a16="http://schemas.microsoft.com/office/drawing/2014/main" id="{E08E1A1A-B90B-4570-89FB-2CBAC88E310E}"/>
              </a:ext>
            </a:extLst>
          </p:cNvPr>
          <p:cNvSpPr>
            <a:spLocks noGrp="1"/>
          </p:cNvSpPr>
          <p:nvPr>
            <p:ph type="pic" sz="quarter" idx="48" hasCustomPrompt="1"/>
          </p:nvPr>
        </p:nvSpPr>
        <p:spPr bwMode="gray">
          <a:xfrm>
            <a:off x="6348586" y="4275921"/>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70" name="Straight Connector 2">
            <a:extLst>
              <a:ext uri="{FF2B5EF4-FFF2-40B4-BE49-F238E27FC236}">
                <a16:creationId xmlns:a16="http://schemas.microsoft.com/office/drawing/2014/main" id="{C4E4588F-B844-4406-B0F1-025A3B7DBBF9}"/>
              </a:ext>
            </a:extLst>
          </p:cNvPr>
          <p:cNvCxnSpPr>
            <a:cxnSpLocks/>
          </p:cNvCxnSpPr>
          <p:nvPr userDrawn="1"/>
        </p:nvCxnSpPr>
        <p:spPr bwMode="black">
          <a:xfrm>
            <a:off x="3323885" y="4098612"/>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2">
            <a:extLst>
              <a:ext uri="{FF2B5EF4-FFF2-40B4-BE49-F238E27FC236}">
                <a16:creationId xmlns:a16="http://schemas.microsoft.com/office/drawing/2014/main" id="{FF63042C-57E9-4626-AF05-F472A35743BE}"/>
              </a:ext>
            </a:extLst>
          </p:cNvPr>
          <p:cNvCxnSpPr>
            <a:cxnSpLocks/>
          </p:cNvCxnSpPr>
          <p:nvPr userDrawn="1"/>
        </p:nvCxnSpPr>
        <p:spPr bwMode="black">
          <a:xfrm>
            <a:off x="3323201" y="6587476"/>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2">
            <a:extLst>
              <a:ext uri="{FF2B5EF4-FFF2-40B4-BE49-F238E27FC236}">
                <a16:creationId xmlns:a16="http://schemas.microsoft.com/office/drawing/2014/main" id="{4F787D8D-452F-4BFF-877F-D7555E558C08}"/>
              </a:ext>
            </a:extLst>
          </p:cNvPr>
          <p:cNvCxnSpPr>
            <a:cxnSpLocks/>
          </p:cNvCxnSpPr>
          <p:nvPr userDrawn="1"/>
        </p:nvCxnSpPr>
        <p:spPr bwMode="black">
          <a:xfrm>
            <a:off x="9156533" y="4098612"/>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2">
            <a:extLst>
              <a:ext uri="{FF2B5EF4-FFF2-40B4-BE49-F238E27FC236}">
                <a16:creationId xmlns:a16="http://schemas.microsoft.com/office/drawing/2014/main" id="{55BC4CF1-1D16-4145-8E71-3A3EDA92020E}"/>
              </a:ext>
            </a:extLst>
          </p:cNvPr>
          <p:cNvCxnSpPr>
            <a:cxnSpLocks/>
          </p:cNvCxnSpPr>
          <p:nvPr userDrawn="1"/>
        </p:nvCxnSpPr>
        <p:spPr bwMode="black">
          <a:xfrm>
            <a:off x="9155849" y="6587476"/>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7820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 Closing Slide 01">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8791832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2" name="Grafik 10">
            <a:extLst>
              <a:ext uri="{FF2B5EF4-FFF2-40B4-BE49-F238E27FC236}">
                <a16:creationId xmlns:a16="http://schemas.microsoft.com/office/drawing/2014/main" id="{E20356AD-0FE0-4FB6-98D0-A22DF9016534}"/>
              </a:ext>
            </a:extLst>
          </p:cNvPr>
          <p:cNvPicPr>
            <a:picLocks noChangeAspect="1"/>
          </p:cNvPicPr>
          <p:nvPr userDrawn="1"/>
        </p:nvPicPr>
        <p:blipFill rotWithShape="1">
          <a:blip r:embed="rId5" cstate="print">
            <a:alphaModFix amt="50000"/>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6095379" y="0"/>
            <a:ext cx="6096621" cy="6858697"/>
          </a:xfrm>
          <a:prstGeom prst="rect">
            <a:avLst/>
          </a:prstGeom>
        </p:spPr>
      </p:pic>
      <p:grpSp>
        <p:nvGrpSpPr>
          <p:cNvPr id="14" name="Group 13">
            <a:extLst>
              <a:ext uri="{FF2B5EF4-FFF2-40B4-BE49-F238E27FC236}">
                <a16:creationId xmlns:a16="http://schemas.microsoft.com/office/drawing/2014/main" id="{5F7A86F4-FA12-4653-BE93-43D28462DAF3}"/>
              </a:ext>
            </a:extLst>
          </p:cNvPr>
          <p:cNvGrpSpPr/>
          <p:nvPr userDrawn="1"/>
        </p:nvGrpSpPr>
        <p:grpSpPr bwMode="white">
          <a:xfrm>
            <a:off x="5334007" y="0"/>
            <a:ext cx="6857993" cy="6858000"/>
            <a:chOff x="5334007" y="0"/>
            <a:chExt cx="6857993" cy="6858000"/>
          </a:xfrm>
        </p:grpSpPr>
        <p:sp>
          <p:nvSpPr>
            <p:cNvPr id="15" name="Graphic 26">
              <a:extLst>
                <a:ext uri="{FF2B5EF4-FFF2-40B4-BE49-F238E27FC236}">
                  <a16:creationId xmlns:a16="http://schemas.microsoft.com/office/drawing/2014/main" id="{3A01106B-747B-408F-B6EE-C68EAEC48E96}"/>
                </a:ext>
              </a:extLst>
            </p:cNvPr>
            <p:cNvSpPr/>
            <p:nvPr/>
          </p:nvSpPr>
          <p:spPr bwMode="white">
            <a:xfrm>
              <a:off x="5745486" y="0"/>
              <a:ext cx="960119" cy="6858000"/>
            </a:xfrm>
            <a:custGeom>
              <a:avLst/>
              <a:gdLst>
                <a:gd name="connsiteX0" fmla="*/ 0 w 960119"/>
                <a:gd name="connsiteY0" fmla="*/ 0 h 6857993"/>
                <a:gd name="connsiteX1" fmla="*/ 960119 w 960119"/>
                <a:gd name="connsiteY1" fmla="*/ 0 h 6857993"/>
                <a:gd name="connsiteX2" fmla="*/ 960119 w 960119"/>
                <a:gd name="connsiteY2" fmla="*/ 6857993 h 6857993"/>
                <a:gd name="connsiteX3" fmla="*/ 0 w 9601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960119" h="6857993">
                  <a:moveTo>
                    <a:pt x="0" y="0"/>
                  </a:moveTo>
                  <a:lnTo>
                    <a:pt x="960119" y="0"/>
                  </a:lnTo>
                  <a:lnTo>
                    <a:pt x="9601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6" name="Graphic 26">
              <a:extLst>
                <a:ext uri="{FF2B5EF4-FFF2-40B4-BE49-F238E27FC236}">
                  <a16:creationId xmlns:a16="http://schemas.microsoft.com/office/drawing/2014/main" id="{0E01C1D3-4ACE-4808-8564-A10B7D9402D5}"/>
                </a:ext>
              </a:extLst>
            </p:cNvPr>
            <p:cNvSpPr/>
            <p:nvPr/>
          </p:nvSpPr>
          <p:spPr bwMode="white">
            <a:xfrm>
              <a:off x="7345684" y="0"/>
              <a:ext cx="731519" cy="6858000"/>
            </a:xfrm>
            <a:custGeom>
              <a:avLst/>
              <a:gdLst>
                <a:gd name="connsiteX0" fmla="*/ 0 w 731519"/>
                <a:gd name="connsiteY0" fmla="*/ 0 h 6857993"/>
                <a:gd name="connsiteX1" fmla="*/ 731519 w 731519"/>
                <a:gd name="connsiteY1" fmla="*/ 0 h 6857993"/>
                <a:gd name="connsiteX2" fmla="*/ 731519 w 731519"/>
                <a:gd name="connsiteY2" fmla="*/ 6857993 h 6857993"/>
                <a:gd name="connsiteX3" fmla="*/ 0 w 7315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731519" h="6857993">
                  <a:moveTo>
                    <a:pt x="0" y="0"/>
                  </a:moveTo>
                  <a:lnTo>
                    <a:pt x="731519" y="0"/>
                  </a:lnTo>
                  <a:lnTo>
                    <a:pt x="7315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7" name="Graphic 26">
              <a:extLst>
                <a:ext uri="{FF2B5EF4-FFF2-40B4-BE49-F238E27FC236}">
                  <a16:creationId xmlns:a16="http://schemas.microsoft.com/office/drawing/2014/main" id="{18DF3446-E12A-4B24-A59A-7FA337528D59}"/>
                </a:ext>
              </a:extLst>
            </p:cNvPr>
            <p:cNvSpPr/>
            <p:nvPr/>
          </p:nvSpPr>
          <p:spPr bwMode="white">
            <a:xfrm>
              <a:off x="8968743" y="0"/>
              <a:ext cx="480059" cy="6858000"/>
            </a:xfrm>
            <a:custGeom>
              <a:avLst/>
              <a:gdLst>
                <a:gd name="connsiteX0" fmla="*/ 0 w 480059"/>
                <a:gd name="connsiteY0" fmla="*/ 0 h 6857993"/>
                <a:gd name="connsiteX1" fmla="*/ 480060 w 480059"/>
                <a:gd name="connsiteY1" fmla="*/ 0 h 6857993"/>
                <a:gd name="connsiteX2" fmla="*/ 480060 w 480059"/>
                <a:gd name="connsiteY2" fmla="*/ 6857993 h 6857993"/>
                <a:gd name="connsiteX3" fmla="*/ 0 w 4800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480059" h="6857993">
                  <a:moveTo>
                    <a:pt x="0" y="0"/>
                  </a:moveTo>
                  <a:lnTo>
                    <a:pt x="480060" y="0"/>
                  </a:lnTo>
                  <a:lnTo>
                    <a:pt x="4800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8" name="Graphic 26">
              <a:extLst>
                <a:ext uri="{FF2B5EF4-FFF2-40B4-BE49-F238E27FC236}">
                  <a16:creationId xmlns:a16="http://schemas.microsoft.com/office/drawing/2014/main" id="{3E5A4A23-D391-43A6-A29B-C0C6A6808EF3}"/>
                </a:ext>
              </a:extLst>
            </p:cNvPr>
            <p:cNvSpPr/>
            <p:nvPr/>
          </p:nvSpPr>
          <p:spPr bwMode="white">
            <a:xfrm>
              <a:off x="10568941" y="0"/>
              <a:ext cx="251459" cy="6858000"/>
            </a:xfrm>
            <a:custGeom>
              <a:avLst/>
              <a:gdLst>
                <a:gd name="connsiteX0" fmla="*/ 0 w 251459"/>
                <a:gd name="connsiteY0" fmla="*/ 0 h 6857993"/>
                <a:gd name="connsiteX1" fmla="*/ 251460 w 251459"/>
                <a:gd name="connsiteY1" fmla="*/ 0 h 6857993"/>
                <a:gd name="connsiteX2" fmla="*/ 251460 w 251459"/>
                <a:gd name="connsiteY2" fmla="*/ 6857993 h 6857993"/>
                <a:gd name="connsiteX3" fmla="*/ 0 w 2514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251459" h="6857993">
                  <a:moveTo>
                    <a:pt x="0" y="0"/>
                  </a:moveTo>
                  <a:lnTo>
                    <a:pt x="251460" y="0"/>
                  </a:lnTo>
                  <a:lnTo>
                    <a:pt x="2514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9" name="Graphic 26">
              <a:extLst>
                <a:ext uri="{FF2B5EF4-FFF2-40B4-BE49-F238E27FC236}">
                  <a16:creationId xmlns:a16="http://schemas.microsoft.com/office/drawing/2014/main" id="{28974072-4C0A-48BD-B197-2C5E176AFE68}"/>
                </a:ext>
              </a:extLst>
            </p:cNvPr>
            <p:cNvSpPr/>
            <p:nvPr/>
          </p:nvSpPr>
          <p:spPr bwMode="white">
            <a:xfrm>
              <a:off x="5334007" y="0"/>
              <a:ext cx="6857993" cy="6858000"/>
            </a:xfrm>
            <a:custGeom>
              <a:avLst/>
              <a:gdLst>
                <a:gd name="connsiteX0" fmla="*/ 0 w 6857993"/>
                <a:gd name="connsiteY0" fmla="*/ 0 h 6857993"/>
                <a:gd name="connsiteX1" fmla="*/ 6857993 w 6857993"/>
                <a:gd name="connsiteY1" fmla="*/ 0 h 6857993"/>
                <a:gd name="connsiteX2" fmla="*/ 6857993 w 6857993"/>
                <a:gd name="connsiteY2" fmla="*/ 6857993 h 6857993"/>
                <a:gd name="connsiteX3" fmla="*/ 0 w 6857993"/>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6857993" h="6857993">
                  <a:moveTo>
                    <a:pt x="0" y="0"/>
                  </a:moveTo>
                  <a:lnTo>
                    <a:pt x="6857993" y="0"/>
                  </a:lnTo>
                  <a:lnTo>
                    <a:pt x="6857993" y="6857993"/>
                  </a:lnTo>
                  <a:lnTo>
                    <a:pt x="0" y="6857993"/>
                  </a:lnTo>
                  <a:close/>
                </a:path>
              </a:pathLst>
            </a:custGeom>
            <a:noFill/>
            <a:ln w="22828" cap="flat">
              <a:noFill/>
              <a:prstDash val="solid"/>
              <a:miter/>
            </a:ln>
          </p:spPr>
          <p:txBody>
            <a:bodyPr rtlCol="0" anchor="ctr"/>
            <a:lstStyle/>
            <a:p>
              <a:endParaRPr lang="de-DE"/>
            </a:p>
          </p:txBody>
        </p:sp>
      </p:grpSp>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US" dirty="0"/>
              <a:t>Click to edit final message/ conclusion</a:t>
            </a:r>
            <a:endParaRPr lang="en-GB" dirty="0"/>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515380" y="633859"/>
            <a:ext cx="1764197" cy="323592"/>
          </a:xfrm>
          <a:prstGeom prst="rect">
            <a:avLst/>
          </a:prstGeom>
        </p:spPr>
      </p:pic>
    </p:spTree>
    <p:extLst>
      <p:ext uri="{BB962C8B-B14F-4D97-AF65-F5344CB8AC3E}">
        <p14:creationId xmlns:p14="http://schemas.microsoft.com/office/powerpoint/2010/main" val="34977884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 Closing Slide 02">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840129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Graphic 9">
            <a:extLst>
              <a:ext uri="{FF2B5EF4-FFF2-40B4-BE49-F238E27FC236}">
                <a16:creationId xmlns:a16="http://schemas.microsoft.com/office/drawing/2014/main" id="{291D4B97-00EB-4886-9747-76F2CCEA583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bwMode="ltGray">
          <a:xfrm>
            <a:off x="6980904" y="260648"/>
            <a:ext cx="4090586" cy="4090586"/>
          </a:xfrm>
          <a:prstGeom prst="rect">
            <a:avLst/>
          </a:prstGeom>
        </p:spPr>
      </p:pic>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US" dirty="0"/>
              <a:t>Click to edit final message/ conclusion</a:t>
            </a:r>
            <a:endParaRPr lang="en-GB" dirty="0"/>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black">
          <a:xfrm>
            <a:off x="515380" y="633859"/>
            <a:ext cx="1764197" cy="323592"/>
          </a:xfrm>
          <a:prstGeom prst="rect">
            <a:avLst/>
          </a:prstGeom>
        </p:spPr>
      </p:pic>
    </p:spTree>
    <p:extLst>
      <p:ext uri="{BB962C8B-B14F-4D97-AF65-F5344CB8AC3E}">
        <p14:creationId xmlns:p14="http://schemas.microsoft.com/office/powerpoint/2010/main" val="33563043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 Title Slide 01">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3439340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3" name="Picture 12" descr="A large crowd of people in a room&#10;&#10;Description automatically generated with low confidence">
            <a:extLst>
              <a:ext uri="{FF2B5EF4-FFF2-40B4-BE49-F238E27FC236}">
                <a16:creationId xmlns:a16="http://schemas.microsoft.com/office/drawing/2014/main" id="{7657A8BF-7518-4535-8355-43029AF74EB7}"/>
              </a:ext>
            </a:extLst>
          </p:cNvPr>
          <p:cNvPicPr>
            <a:picLocks noChangeAspect="1"/>
          </p:cNvPicPr>
          <p:nvPr userDrawn="1"/>
        </p:nvPicPr>
        <p:blipFill rotWithShape="1">
          <a:blip r:embed="rId5" cstate="print">
            <a:duotone>
              <a:schemeClr val="accent1">
                <a:shade val="45000"/>
                <a:satMod val="135000"/>
              </a:schemeClr>
              <a:prstClr val="white"/>
            </a:duotone>
            <a:alphaModFix amt="50000"/>
            <a:extLst>
              <a:ext uri="{28A0092B-C50C-407E-A947-70E740481C1C}">
                <a14:useLocalDpi xmlns:a14="http://schemas.microsoft.com/office/drawing/2010/main"/>
              </a:ext>
            </a:extLst>
          </a:blip>
          <a:srcRect/>
          <a:stretch/>
        </p:blipFill>
        <p:spPr>
          <a:xfrm>
            <a:off x="6096001" y="-1"/>
            <a:ext cx="6095999" cy="6858000"/>
          </a:xfrm>
          <a:prstGeom prst="rect">
            <a:avLst/>
          </a:prstGeom>
        </p:spPr>
      </p:pic>
      <p:grpSp>
        <p:nvGrpSpPr>
          <p:cNvPr id="14" name="Group 13">
            <a:extLst>
              <a:ext uri="{FF2B5EF4-FFF2-40B4-BE49-F238E27FC236}">
                <a16:creationId xmlns:a16="http://schemas.microsoft.com/office/drawing/2014/main" id="{5F7A86F4-FA12-4653-BE93-43D28462DAF3}"/>
              </a:ext>
            </a:extLst>
          </p:cNvPr>
          <p:cNvGrpSpPr/>
          <p:nvPr userDrawn="1"/>
        </p:nvGrpSpPr>
        <p:grpSpPr bwMode="white">
          <a:xfrm>
            <a:off x="5334007" y="0"/>
            <a:ext cx="6857993" cy="6858000"/>
            <a:chOff x="5334007" y="0"/>
            <a:chExt cx="6857993" cy="6858000"/>
          </a:xfrm>
        </p:grpSpPr>
        <p:sp>
          <p:nvSpPr>
            <p:cNvPr id="15" name="Graphic 26">
              <a:extLst>
                <a:ext uri="{FF2B5EF4-FFF2-40B4-BE49-F238E27FC236}">
                  <a16:creationId xmlns:a16="http://schemas.microsoft.com/office/drawing/2014/main" id="{3A01106B-747B-408F-B6EE-C68EAEC48E96}"/>
                </a:ext>
              </a:extLst>
            </p:cNvPr>
            <p:cNvSpPr/>
            <p:nvPr/>
          </p:nvSpPr>
          <p:spPr bwMode="white">
            <a:xfrm>
              <a:off x="5745486" y="0"/>
              <a:ext cx="960119" cy="6858000"/>
            </a:xfrm>
            <a:custGeom>
              <a:avLst/>
              <a:gdLst>
                <a:gd name="connsiteX0" fmla="*/ 0 w 960119"/>
                <a:gd name="connsiteY0" fmla="*/ 0 h 6857993"/>
                <a:gd name="connsiteX1" fmla="*/ 960119 w 960119"/>
                <a:gd name="connsiteY1" fmla="*/ 0 h 6857993"/>
                <a:gd name="connsiteX2" fmla="*/ 960119 w 960119"/>
                <a:gd name="connsiteY2" fmla="*/ 6857993 h 6857993"/>
                <a:gd name="connsiteX3" fmla="*/ 0 w 9601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960119" h="6857993">
                  <a:moveTo>
                    <a:pt x="0" y="0"/>
                  </a:moveTo>
                  <a:lnTo>
                    <a:pt x="960119" y="0"/>
                  </a:lnTo>
                  <a:lnTo>
                    <a:pt x="9601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6" name="Graphic 26">
              <a:extLst>
                <a:ext uri="{FF2B5EF4-FFF2-40B4-BE49-F238E27FC236}">
                  <a16:creationId xmlns:a16="http://schemas.microsoft.com/office/drawing/2014/main" id="{0E01C1D3-4ACE-4808-8564-A10B7D9402D5}"/>
                </a:ext>
              </a:extLst>
            </p:cNvPr>
            <p:cNvSpPr/>
            <p:nvPr/>
          </p:nvSpPr>
          <p:spPr bwMode="white">
            <a:xfrm>
              <a:off x="7345684" y="0"/>
              <a:ext cx="731519" cy="6858000"/>
            </a:xfrm>
            <a:custGeom>
              <a:avLst/>
              <a:gdLst>
                <a:gd name="connsiteX0" fmla="*/ 0 w 731519"/>
                <a:gd name="connsiteY0" fmla="*/ 0 h 6857993"/>
                <a:gd name="connsiteX1" fmla="*/ 731519 w 731519"/>
                <a:gd name="connsiteY1" fmla="*/ 0 h 6857993"/>
                <a:gd name="connsiteX2" fmla="*/ 731519 w 731519"/>
                <a:gd name="connsiteY2" fmla="*/ 6857993 h 6857993"/>
                <a:gd name="connsiteX3" fmla="*/ 0 w 7315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731519" h="6857993">
                  <a:moveTo>
                    <a:pt x="0" y="0"/>
                  </a:moveTo>
                  <a:lnTo>
                    <a:pt x="731519" y="0"/>
                  </a:lnTo>
                  <a:lnTo>
                    <a:pt x="7315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7" name="Graphic 26">
              <a:extLst>
                <a:ext uri="{FF2B5EF4-FFF2-40B4-BE49-F238E27FC236}">
                  <a16:creationId xmlns:a16="http://schemas.microsoft.com/office/drawing/2014/main" id="{18DF3446-E12A-4B24-A59A-7FA337528D59}"/>
                </a:ext>
              </a:extLst>
            </p:cNvPr>
            <p:cNvSpPr/>
            <p:nvPr/>
          </p:nvSpPr>
          <p:spPr bwMode="white">
            <a:xfrm>
              <a:off x="8968743" y="0"/>
              <a:ext cx="480059" cy="6858000"/>
            </a:xfrm>
            <a:custGeom>
              <a:avLst/>
              <a:gdLst>
                <a:gd name="connsiteX0" fmla="*/ 0 w 480059"/>
                <a:gd name="connsiteY0" fmla="*/ 0 h 6857993"/>
                <a:gd name="connsiteX1" fmla="*/ 480060 w 480059"/>
                <a:gd name="connsiteY1" fmla="*/ 0 h 6857993"/>
                <a:gd name="connsiteX2" fmla="*/ 480060 w 480059"/>
                <a:gd name="connsiteY2" fmla="*/ 6857993 h 6857993"/>
                <a:gd name="connsiteX3" fmla="*/ 0 w 4800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480059" h="6857993">
                  <a:moveTo>
                    <a:pt x="0" y="0"/>
                  </a:moveTo>
                  <a:lnTo>
                    <a:pt x="480060" y="0"/>
                  </a:lnTo>
                  <a:lnTo>
                    <a:pt x="4800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8" name="Graphic 26">
              <a:extLst>
                <a:ext uri="{FF2B5EF4-FFF2-40B4-BE49-F238E27FC236}">
                  <a16:creationId xmlns:a16="http://schemas.microsoft.com/office/drawing/2014/main" id="{3E5A4A23-D391-43A6-A29B-C0C6A6808EF3}"/>
                </a:ext>
              </a:extLst>
            </p:cNvPr>
            <p:cNvSpPr/>
            <p:nvPr/>
          </p:nvSpPr>
          <p:spPr bwMode="white">
            <a:xfrm>
              <a:off x="10568941" y="0"/>
              <a:ext cx="251459" cy="6858000"/>
            </a:xfrm>
            <a:custGeom>
              <a:avLst/>
              <a:gdLst>
                <a:gd name="connsiteX0" fmla="*/ 0 w 251459"/>
                <a:gd name="connsiteY0" fmla="*/ 0 h 6857993"/>
                <a:gd name="connsiteX1" fmla="*/ 251460 w 251459"/>
                <a:gd name="connsiteY1" fmla="*/ 0 h 6857993"/>
                <a:gd name="connsiteX2" fmla="*/ 251460 w 251459"/>
                <a:gd name="connsiteY2" fmla="*/ 6857993 h 6857993"/>
                <a:gd name="connsiteX3" fmla="*/ 0 w 2514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251459" h="6857993">
                  <a:moveTo>
                    <a:pt x="0" y="0"/>
                  </a:moveTo>
                  <a:lnTo>
                    <a:pt x="251460" y="0"/>
                  </a:lnTo>
                  <a:lnTo>
                    <a:pt x="2514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9" name="Graphic 26">
              <a:extLst>
                <a:ext uri="{FF2B5EF4-FFF2-40B4-BE49-F238E27FC236}">
                  <a16:creationId xmlns:a16="http://schemas.microsoft.com/office/drawing/2014/main" id="{28974072-4C0A-48BD-B197-2C5E176AFE68}"/>
                </a:ext>
              </a:extLst>
            </p:cNvPr>
            <p:cNvSpPr/>
            <p:nvPr/>
          </p:nvSpPr>
          <p:spPr bwMode="white">
            <a:xfrm>
              <a:off x="5334007" y="0"/>
              <a:ext cx="6857993" cy="6858000"/>
            </a:xfrm>
            <a:custGeom>
              <a:avLst/>
              <a:gdLst>
                <a:gd name="connsiteX0" fmla="*/ 0 w 6857993"/>
                <a:gd name="connsiteY0" fmla="*/ 0 h 6857993"/>
                <a:gd name="connsiteX1" fmla="*/ 6857993 w 6857993"/>
                <a:gd name="connsiteY1" fmla="*/ 0 h 6857993"/>
                <a:gd name="connsiteX2" fmla="*/ 6857993 w 6857993"/>
                <a:gd name="connsiteY2" fmla="*/ 6857993 h 6857993"/>
                <a:gd name="connsiteX3" fmla="*/ 0 w 6857993"/>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6857993" h="6857993">
                  <a:moveTo>
                    <a:pt x="0" y="0"/>
                  </a:moveTo>
                  <a:lnTo>
                    <a:pt x="6857993" y="0"/>
                  </a:lnTo>
                  <a:lnTo>
                    <a:pt x="6857993" y="6857993"/>
                  </a:lnTo>
                  <a:lnTo>
                    <a:pt x="0" y="6857993"/>
                  </a:lnTo>
                  <a:close/>
                </a:path>
              </a:pathLst>
            </a:custGeom>
            <a:noFill/>
            <a:ln w="22828" cap="flat">
              <a:noFill/>
              <a:prstDash val="solid"/>
              <a:miter/>
            </a:ln>
          </p:spPr>
          <p:txBody>
            <a:bodyPr rtlCol="0" anchor="ctr"/>
            <a:lstStyle/>
            <a:p>
              <a:endParaRPr lang="de-DE"/>
            </a:p>
          </p:txBody>
        </p:sp>
      </p:grpSp>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location, date (optional)</a:t>
            </a:r>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515380" y="633859"/>
            <a:ext cx="1764197" cy="323592"/>
          </a:xfrm>
          <a:prstGeom prst="rect">
            <a:avLst/>
          </a:prstGeom>
        </p:spPr>
      </p:pic>
    </p:spTree>
    <p:extLst>
      <p:ext uri="{BB962C8B-B14F-4D97-AF65-F5344CB8AC3E}">
        <p14:creationId xmlns:p14="http://schemas.microsoft.com/office/powerpoint/2010/main" val="8488850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 Title Slide 02">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5992396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2" name="Grafik 10">
            <a:extLst>
              <a:ext uri="{FF2B5EF4-FFF2-40B4-BE49-F238E27FC236}">
                <a16:creationId xmlns:a16="http://schemas.microsoft.com/office/drawing/2014/main" id="{E20356AD-0FE0-4FB6-98D0-A22DF9016534}"/>
              </a:ext>
            </a:extLst>
          </p:cNvPr>
          <p:cNvPicPr>
            <a:picLocks noChangeAspect="1"/>
          </p:cNvPicPr>
          <p:nvPr userDrawn="1"/>
        </p:nvPicPr>
        <p:blipFill rotWithShape="1">
          <a:blip r:embed="rId5" cstate="print">
            <a:alphaModFix amt="50000"/>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6095380" y="-698"/>
            <a:ext cx="6096620" cy="6858698"/>
          </a:xfrm>
          <a:prstGeom prst="rect">
            <a:avLst/>
          </a:prstGeom>
        </p:spPr>
      </p:pic>
      <p:grpSp>
        <p:nvGrpSpPr>
          <p:cNvPr id="14" name="Group 13">
            <a:extLst>
              <a:ext uri="{FF2B5EF4-FFF2-40B4-BE49-F238E27FC236}">
                <a16:creationId xmlns:a16="http://schemas.microsoft.com/office/drawing/2014/main" id="{5F7A86F4-FA12-4653-BE93-43D28462DAF3}"/>
              </a:ext>
            </a:extLst>
          </p:cNvPr>
          <p:cNvGrpSpPr/>
          <p:nvPr userDrawn="1"/>
        </p:nvGrpSpPr>
        <p:grpSpPr bwMode="white">
          <a:xfrm>
            <a:off x="5334007" y="0"/>
            <a:ext cx="6857993" cy="6858000"/>
            <a:chOff x="5334007" y="0"/>
            <a:chExt cx="6857993" cy="6858000"/>
          </a:xfrm>
        </p:grpSpPr>
        <p:sp>
          <p:nvSpPr>
            <p:cNvPr id="15" name="Graphic 26">
              <a:extLst>
                <a:ext uri="{FF2B5EF4-FFF2-40B4-BE49-F238E27FC236}">
                  <a16:creationId xmlns:a16="http://schemas.microsoft.com/office/drawing/2014/main" id="{3A01106B-747B-408F-B6EE-C68EAEC48E96}"/>
                </a:ext>
              </a:extLst>
            </p:cNvPr>
            <p:cNvSpPr/>
            <p:nvPr/>
          </p:nvSpPr>
          <p:spPr bwMode="white">
            <a:xfrm>
              <a:off x="5745486" y="0"/>
              <a:ext cx="960119" cy="6858000"/>
            </a:xfrm>
            <a:custGeom>
              <a:avLst/>
              <a:gdLst>
                <a:gd name="connsiteX0" fmla="*/ 0 w 960119"/>
                <a:gd name="connsiteY0" fmla="*/ 0 h 6857993"/>
                <a:gd name="connsiteX1" fmla="*/ 960119 w 960119"/>
                <a:gd name="connsiteY1" fmla="*/ 0 h 6857993"/>
                <a:gd name="connsiteX2" fmla="*/ 960119 w 960119"/>
                <a:gd name="connsiteY2" fmla="*/ 6857993 h 6857993"/>
                <a:gd name="connsiteX3" fmla="*/ 0 w 9601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960119" h="6857993">
                  <a:moveTo>
                    <a:pt x="0" y="0"/>
                  </a:moveTo>
                  <a:lnTo>
                    <a:pt x="960119" y="0"/>
                  </a:lnTo>
                  <a:lnTo>
                    <a:pt x="9601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6" name="Graphic 26">
              <a:extLst>
                <a:ext uri="{FF2B5EF4-FFF2-40B4-BE49-F238E27FC236}">
                  <a16:creationId xmlns:a16="http://schemas.microsoft.com/office/drawing/2014/main" id="{0E01C1D3-4ACE-4808-8564-A10B7D9402D5}"/>
                </a:ext>
              </a:extLst>
            </p:cNvPr>
            <p:cNvSpPr/>
            <p:nvPr/>
          </p:nvSpPr>
          <p:spPr bwMode="white">
            <a:xfrm>
              <a:off x="7345684" y="0"/>
              <a:ext cx="731519" cy="6858000"/>
            </a:xfrm>
            <a:custGeom>
              <a:avLst/>
              <a:gdLst>
                <a:gd name="connsiteX0" fmla="*/ 0 w 731519"/>
                <a:gd name="connsiteY0" fmla="*/ 0 h 6857993"/>
                <a:gd name="connsiteX1" fmla="*/ 731519 w 731519"/>
                <a:gd name="connsiteY1" fmla="*/ 0 h 6857993"/>
                <a:gd name="connsiteX2" fmla="*/ 731519 w 731519"/>
                <a:gd name="connsiteY2" fmla="*/ 6857993 h 6857993"/>
                <a:gd name="connsiteX3" fmla="*/ 0 w 7315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731519" h="6857993">
                  <a:moveTo>
                    <a:pt x="0" y="0"/>
                  </a:moveTo>
                  <a:lnTo>
                    <a:pt x="731519" y="0"/>
                  </a:lnTo>
                  <a:lnTo>
                    <a:pt x="7315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7" name="Graphic 26">
              <a:extLst>
                <a:ext uri="{FF2B5EF4-FFF2-40B4-BE49-F238E27FC236}">
                  <a16:creationId xmlns:a16="http://schemas.microsoft.com/office/drawing/2014/main" id="{18DF3446-E12A-4B24-A59A-7FA337528D59}"/>
                </a:ext>
              </a:extLst>
            </p:cNvPr>
            <p:cNvSpPr/>
            <p:nvPr/>
          </p:nvSpPr>
          <p:spPr bwMode="white">
            <a:xfrm>
              <a:off x="8968743" y="0"/>
              <a:ext cx="480059" cy="6858000"/>
            </a:xfrm>
            <a:custGeom>
              <a:avLst/>
              <a:gdLst>
                <a:gd name="connsiteX0" fmla="*/ 0 w 480059"/>
                <a:gd name="connsiteY0" fmla="*/ 0 h 6857993"/>
                <a:gd name="connsiteX1" fmla="*/ 480060 w 480059"/>
                <a:gd name="connsiteY1" fmla="*/ 0 h 6857993"/>
                <a:gd name="connsiteX2" fmla="*/ 480060 w 480059"/>
                <a:gd name="connsiteY2" fmla="*/ 6857993 h 6857993"/>
                <a:gd name="connsiteX3" fmla="*/ 0 w 4800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480059" h="6857993">
                  <a:moveTo>
                    <a:pt x="0" y="0"/>
                  </a:moveTo>
                  <a:lnTo>
                    <a:pt x="480060" y="0"/>
                  </a:lnTo>
                  <a:lnTo>
                    <a:pt x="4800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8" name="Graphic 26">
              <a:extLst>
                <a:ext uri="{FF2B5EF4-FFF2-40B4-BE49-F238E27FC236}">
                  <a16:creationId xmlns:a16="http://schemas.microsoft.com/office/drawing/2014/main" id="{3E5A4A23-D391-43A6-A29B-C0C6A6808EF3}"/>
                </a:ext>
              </a:extLst>
            </p:cNvPr>
            <p:cNvSpPr/>
            <p:nvPr/>
          </p:nvSpPr>
          <p:spPr bwMode="white">
            <a:xfrm>
              <a:off x="10568941" y="0"/>
              <a:ext cx="251459" cy="6858000"/>
            </a:xfrm>
            <a:custGeom>
              <a:avLst/>
              <a:gdLst>
                <a:gd name="connsiteX0" fmla="*/ 0 w 251459"/>
                <a:gd name="connsiteY0" fmla="*/ 0 h 6857993"/>
                <a:gd name="connsiteX1" fmla="*/ 251460 w 251459"/>
                <a:gd name="connsiteY1" fmla="*/ 0 h 6857993"/>
                <a:gd name="connsiteX2" fmla="*/ 251460 w 251459"/>
                <a:gd name="connsiteY2" fmla="*/ 6857993 h 6857993"/>
                <a:gd name="connsiteX3" fmla="*/ 0 w 2514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251459" h="6857993">
                  <a:moveTo>
                    <a:pt x="0" y="0"/>
                  </a:moveTo>
                  <a:lnTo>
                    <a:pt x="251460" y="0"/>
                  </a:lnTo>
                  <a:lnTo>
                    <a:pt x="2514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9" name="Graphic 26">
              <a:extLst>
                <a:ext uri="{FF2B5EF4-FFF2-40B4-BE49-F238E27FC236}">
                  <a16:creationId xmlns:a16="http://schemas.microsoft.com/office/drawing/2014/main" id="{28974072-4C0A-48BD-B197-2C5E176AFE68}"/>
                </a:ext>
              </a:extLst>
            </p:cNvPr>
            <p:cNvSpPr/>
            <p:nvPr/>
          </p:nvSpPr>
          <p:spPr bwMode="white">
            <a:xfrm>
              <a:off x="5334007" y="0"/>
              <a:ext cx="6857993" cy="6858000"/>
            </a:xfrm>
            <a:custGeom>
              <a:avLst/>
              <a:gdLst>
                <a:gd name="connsiteX0" fmla="*/ 0 w 6857993"/>
                <a:gd name="connsiteY0" fmla="*/ 0 h 6857993"/>
                <a:gd name="connsiteX1" fmla="*/ 6857993 w 6857993"/>
                <a:gd name="connsiteY1" fmla="*/ 0 h 6857993"/>
                <a:gd name="connsiteX2" fmla="*/ 6857993 w 6857993"/>
                <a:gd name="connsiteY2" fmla="*/ 6857993 h 6857993"/>
                <a:gd name="connsiteX3" fmla="*/ 0 w 6857993"/>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6857993" h="6857993">
                  <a:moveTo>
                    <a:pt x="0" y="0"/>
                  </a:moveTo>
                  <a:lnTo>
                    <a:pt x="6857993" y="0"/>
                  </a:lnTo>
                  <a:lnTo>
                    <a:pt x="6857993" y="6857993"/>
                  </a:lnTo>
                  <a:lnTo>
                    <a:pt x="0" y="6857993"/>
                  </a:lnTo>
                  <a:close/>
                </a:path>
              </a:pathLst>
            </a:custGeom>
            <a:noFill/>
            <a:ln w="22828" cap="flat">
              <a:noFill/>
              <a:prstDash val="solid"/>
              <a:miter/>
            </a:ln>
          </p:spPr>
          <p:txBody>
            <a:bodyPr rtlCol="0" anchor="ctr"/>
            <a:lstStyle/>
            <a:p>
              <a:endParaRPr lang="de-DE"/>
            </a:p>
          </p:txBody>
        </p:sp>
      </p:grpSp>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515380" y="633859"/>
            <a:ext cx="1764197" cy="323592"/>
          </a:xfrm>
          <a:prstGeom prst="rect">
            <a:avLst/>
          </a:prstGeom>
        </p:spPr>
      </p:pic>
    </p:spTree>
    <p:extLst>
      <p:ext uri="{BB962C8B-B14F-4D97-AF65-F5344CB8AC3E}">
        <p14:creationId xmlns:p14="http://schemas.microsoft.com/office/powerpoint/2010/main" val="10156349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 Title Slide 03">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753889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4" name="Grafik 10">
            <a:extLst>
              <a:ext uri="{FF2B5EF4-FFF2-40B4-BE49-F238E27FC236}">
                <a16:creationId xmlns:a16="http://schemas.microsoft.com/office/drawing/2014/main" id="{7268C43F-32BC-450D-93B7-E566875313DA}"/>
              </a:ext>
            </a:extLst>
          </p:cNvPr>
          <p:cNvPicPr>
            <a:picLocks noChangeAspect="1"/>
          </p:cNvPicPr>
          <p:nvPr userDrawn="1"/>
        </p:nvPicPr>
        <p:blipFill rotWithShape="1">
          <a:blip r:embed="rId5" cstate="print">
            <a:duotone>
              <a:schemeClr val="accent1">
                <a:shade val="45000"/>
                <a:satMod val="135000"/>
              </a:schemeClr>
              <a:prstClr val="white"/>
            </a:duotone>
            <a:alphaModFix amt="50000"/>
            <a:extLst>
              <a:ext uri="{28A0092B-C50C-407E-A947-70E740481C1C}">
                <a14:useLocalDpi xmlns:a14="http://schemas.microsoft.com/office/drawing/2010/main"/>
              </a:ext>
            </a:extLst>
          </a:blip>
          <a:srcRect/>
          <a:stretch/>
        </p:blipFill>
        <p:spPr bwMode="auto">
          <a:xfrm>
            <a:off x="6096000" y="-1"/>
            <a:ext cx="6096000" cy="6857999"/>
          </a:xfrm>
          <a:prstGeom prst="rect">
            <a:avLst/>
          </a:prstGeom>
        </p:spPr>
      </p:pic>
      <p:grpSp>
        <p:nvGrpSpPr>
          <p:cNvPr id="25" name="Group 24">
            <a:extLst>
              <a:ext uri="{FF2B5EF4-FFF2-40B4-BE49-F238E27FC236}">
                <a16:creationId xmlns:a16="http://schemas.microsoft.com/office/drawing/2014/main" id="{E1007D18-CC7E-44B1-9EDD-D2E722995811}"/>
              </a:ext>
            </a:extLst>
          </p:cNvPr>
          <p:cNvGrpSpPr/>
          <p:nvPr userDrawn="1"/>
        </p:nvGrpSpPr>
        <p:grpSpPr bwMode="white">
          <a:xfrm>
            <a:off x="5334007" y="4"/>
            <a:ext cx="6857993" cy="6857993"/>
            <a:chOff x="5334007" y="4"/>
            <a:chExt cx="6857993" cy="6857993"/>
          </a:xfrm>
        </p:grpSpPr>
        <p:sp>
          <p:nvSpPr>
            <p:cNvPr id="26" name="Graphic 26">
              <a:extLst>
                <a:ext uri="{FF2B5EF4-FFF2-40B4-BE49-F238E27FC236}">
                  <a16:creationId xmlns:a16="http://schemas.microsoft.com/office/drawing/2014/main" id="{A1C1EA02-8ABE-49F9-B404-F8C1CD062086}"/>
                </a:ext>
              </a:extLst>
            </p:cNvPr>
            <p:cNvSpPr/>
            <p:nvPr/>
          </p:nvSpPr>
          <p:spPr bwMode="white">
            <a:xfrm>
              <a:off x="5745486" y="4"/>
              <a:ext cx="960119" cy="6857993"/>
            </a:xfrm>
            <a:custGeom>
              <a:avLst/>
              <a:gdLst>
                <a:gd name="connsiteX0" fmla="*/ 0 w 960119"/>
                <a:gd name="connsiteY0" fmla="*/ 0 h 6857993"/>
                <a:gd name="connsiteX1" fmla="*/ 960119 w 960119"/>
                <a:gd name="connsiteY1" fmla="*/ 0 h 6857993"/>
                <a:gd name="connsiteX2" fmla="*/ 960119 w 960119"/>
                <a:gd name="connsiteY2" fmla="*/ 6857993 h 6857993"/>
                <a:gd name="connsiteX3" fmla="*/ 0 w 9601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960119" h="6857993">
                  <a:moveTo>
                    <a:pt x="0" y="0"/>
                  </a:moveTo>
                  <a:lnTo>
                    <a:pt x="960119" y="0"/>
                  </a:lnTo>
                  <a:lnTo>
                    <a:pt x="960119" y="6857993"/>
                  </a:lnTo>
                  <a:lnTo>
                    <a:pt x="0" y="6857993"/>
                  </a:lnTo>
                  <a:close/>
                </a:path>
              </a:pathLst>
            </a:custGeom>
            <a:solidFill>
              <a:schemeClr val="bg1"/>
            </a:solidFill>
            <a:ln w="22828" cap="flat">
              <a:noFill/>
              <a:prstDash val="solid"/>
              <a:miter/>
            </a:ln>
          </p:spPr>
          <p:txBody>
            <a:bodyPr rtlCol="0" anchor="ctr"/>
            <a:lstStyle/>
            <a:p>
              <a:endParaRPr lang="de-DE"/>
            </a:p>
          </p:txBody>
        </p:sp>
        <p:sp>
          <p:nvSpPr>
            <p:cNvPr id="27" name="Graphic 26">
              <a:extLst>
                <a:ext uri="{FF2B5EF4-FFF2-40B4-BE49-F238E27FC236}">
                  <a16:creationId xmlns:a16="http://schemas.microsoft.com/office/drawing/2014/main" id="{0ADDAEA4-8748-4D56-9E96-8B02EDED7599}"/>
                </a:ext>
              </a:extLst>
            </p:cNvPr>
            <p:cNvSpPr/>
            <p:nvPr/>
          </p:nvSpPr>
          <p:spPr bwMode="white">
            <a:xfrm>
              <a:off x="7345684" y="4"/>
              <a:ext cx="731519" cy="6857993"/>
            </a:xfrm>
            <a:custGeom>
              <a:avLst/>
              <a:gdLst>
                <a:gd name="connsiteX0" fmla="*/ 0 w 731519"/>
                <a:gd name="connsiteY0" fmla="*/ 0 h 6857993"/>
                <a:gd name="connsiteX1" fmla="*/ 731519 w 731519"/>
                <a:gd name="connsiteY1" fmla="*/ 0 h 6857993"/>
                <a:gd name="connsiteX2" fmla="*/ 731519 w 731519"/>
                <a:gd name="connsiteY2" fmla="*/ 6857993 h 6857993"/>
                <a:gd name="connsiteX3" fmla="*/ 0 w 7315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731519" h="6857993">
                  <a:moveTo>
                    <a:pt x="0" y="0"/>
                  </a:moveTo>
                  <a:lnTo>
                    <a:pt x="731519" y="0"/>
                  </a:lnTo>
                  <a:lnTo>
                    <a:pt x="731519" y="6857993"/>
                  </a:lnTo>
                  <a:lnTo>
                    <a:pt x="0" y="6857993"/>
                  </a:lnTo>
                  <a:close/>
                </a:path>
              </a:pathLst>
            </a:custGeom>
            <a:solidFill>
              <a:schemeClr val="bg1"/>
            </a:solidFill>
            <a:ln w="22828" cap="flat">
              <a:noFill/>
              <a:prstDash val="solid"/>
              <a:miter/>
            </a:ln>
          </p:spPr>
          <p:txBody>
            <a:bodyPr rtlCol="0" anchor="ctr"/>
            <a:lstStyle/>
            <a:p>
              <a:endParaRPr lang="de-DE"/>
            </a:p>
          </p:txBody>
        </p:sp>
        <p:sp>
          <p:nvSpPr>
            <p:cNvPr id="30" name="Graphic 26">
              <a:extLst>
                <a:ext uri="{FF2B5EF4-FFF2-40B4-BE49-F238E27FC236}">
                  <a16:creationId xmlns:a16="http://schemas.microsoft.com/office/drawing/2014/main" id="{4133EB4C-D6E3-4DA7-AF52-5E3655FE2C45}"/>
                </a:ext>
              </a:extLst>
            </p:cNvPr>
            <p:cNvSpPr/>
            <p:nvPr/>
          </p:nvSpPr>
          <p:spPr bwMode="white">
            <a:xfrm>
              <a:off x="8968743" y="4"/>
              <a:ext cx="480059" cy="6857993"/>
            </a:xfrm>
            <a:custGeom>
              <a:avLst/>
              <a:gdLst>
                <a:gd name="connsiteX0" fmla="*/ 0 w 480059"/>
                <a:gd name="connsiteY0" fmla="*/ 0 h 6857993"/>
                <a:gd name="connsiteX1" fmla="*/ 480060 w 480059"/>
                <a:gd name="connsiteY1" fmla="*/ 0 h 6857993"/>
                <a:gd name="connsiteX2" fmla="*/ 480060 w 480059"/>
                <a:gd name="connsiteY2" fmla="*/ 6857993 h 6857993"/>
                <a:gd name="connsiteX3" fmla="*/ 0 w 4800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480059" h="6857993">
                  <a:moveTo>
                    <a:pt x="0" y="0"/>
                  </a:moveTo>
                  <a:lnTo>
                    <a:pt x="480060" y="0"/>
                  </a:lnTo>
                  <a:lnTo>
                    <a:pt x="480060" y="6857993"/>
                  </a:lnTo>
                  <a:lnTo>
                    <a:pt x="0" y="6857993"/>
                  </a:lnTo>
                  <a:close/>
                </a:path>
              </a:pathLst>
            </a:custGeom>
            <a:solidFill>
              <a:schemeClr val="bg1"/>
            </a:solidFill>
            <a:ln w="22828" cap="flat">
              <a:noFill/>
              <a:prstDash val="solid"/>
              <a:miter/>
            </a:ln>
          </p:spPr>
          <p:txBody>
            <a:bodyPr rtlCol="0" anchor="ctr"/>
            <a:lstStyle/>
            <a:p>
              <a:endParaRPr lang="de-DE"/>
            </a:p>
          </p:txBody>
        </p:sp>
        <p:sp>
          <p:nvSpPr>
            <p:cNvPr id="33" name="Graphic 26">
              <a:extLst>
                <a:ext uri="{FF2B5EF4-FFF2-40B4-BE49-F238E27FC236}">
                  <a16:creationId xmlns:a16="http://schemas.microsoft.com/office/drawing/2014/main" id="{DDC787A1-9B9E-46CA-B5C0-C5811882A12A}"/>
                </a:ext>
              </a:extLst>
            </p:cNvPr>
            <p:cNvSpPr/>
            <p:nvPr/>
          </p:nvSpPr>
          <p:spPr bwMode="white">
            <a:xfrm>
              <a:off x="10568941" y="4"/>
              <a:ext cx="251459" cy="6857993"/>
            </a:xfrm>
            <a:custGeom>
              <a:avLst/>
              <a:gdLst>
                <a:gd name="connsiteX0" fmla="*/ 0 w 251459"/>
                <a:gd name="connsiteY0" fmla="*/ 0 h 6857993"/>
                <a:gd name="connsiteX1" fmla="*/ 251460 w 251459"/>
                <a:gd name="connsiteY1" fmla="*/ 0 h 6857993"/>
                <a:gd name="connsiteX2" fmla="*/ 251460 w 251459"/>
                <a:gd name="connsiteY2" fmla="*/ 6857993 h 6857993"/>
                <a:gd name="connsiteX3" fmla="*/ 0 w 2514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251459" h="6857993">
                  <a:moveTo>
                    <a:pt x="0" y="0"/>
                  </a:moveTo>
                  <a:lnTo>
                    <a:pt x="251460" y="0"/>
                  </a:lnTo>
                  <a:lnTo>
                    <a:pt x="251460" y="6857993"/>
                  </a:lnTo>
                  <a:lnTo>
                    <a:pt x="0" y="6857993"/>
                  </a:lnTo>
                  <a:close/>
                </a:path>
              </a:pathLst>
            </a:custGeom>
            <a:solidFill>
              <a:schemeClr val="bg1"/>
            </a:solidFill>
            <a:ln w="22828" cap="flat">
              <a:noFill/>
              <a:prstDash val="solid"/>
              <a:miter/>
            </a:ln>
          </p:spPr>
          <p:txBody>
            <a:bodyPr rtlCol="0" anchor="ctr"/>
            <a:lstStyle/>
            <a:p>
              <a:endParaRPr lang="de-DE"/>
            </a:p>
          </p:txBody>
        </p:sp>
        <p:sp>
          <p:nvSpPr>
            <p:cNvPr id="34" name="Graphic 26">
              <a:extLst>
                <a:ext uri="{FF2B5EF4-FFF2-40B4-BE49-F238E27FC236}">
                  <a16:creationId xmlns:a16="http://schemas.microsoft.com/office/drawing/2014/main" id="{5243378D-8DAD-4DE2-BC46-2DC2B339D410}"/>
                </a:ext>
              </a:extLst>
            </p:cNvPr>
            <p:cNvSpPr/>
            <p:nvPr/>
          </p:nvSpPr>
          <p:spPr bwMode="white">
            <a:xfrm>
              <a:off x="5334007" y="4"/>
              <a:ext cx="6857993" cy="6857993"/>
            </a:xfrm>
            <a:custGeom>
              <a:avLst/>
              <a:gdLst>
                <a:gd name="connsiteX0" fmla="*/ 0 w 6857993"/>
                <a:gd name="connsiteY0" fmla="*/ 0 h 6857993"/>
                <a:gd name="connsiteX1" fmla="*/ 6857993 w 6857993"/>
                <a:gd name="connsiteY1" fmla="*/ 0 h 6857993"/>
                <a:gd name="connsiteX2" fmla="*/ 6857993 w 6857993"/>
                <a:gd name="connsiteY2" fmla="*/ 6857993 h 6857993"/>
                <a:gd name="connsiteX3" fmla="*/ 0 w 6857993"/>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6857993" h="6857993">
                  <a:moveTo>
                    <a:pt x="0" y="0"/>
                  </a:moveTo>
                  <a:lnTo>
                    <a:pt x="6857993" y="0"/>
                  </a:lnTo>
                  <a:lnTo>
                    <a:pt x="6857993" y="6857993"/>
                  </a:lnTo>
                  <a:lnTo>
                    <a:pt x="0" y="6857993"/>
                  </a:lnTo>
                  <a:close/>
                </a:path>
              </a:pathLst>
            </a:custGeom>
            <a:noFill/>
            <a:ln w="22828" cap="flat">
              <a:noFill/>
              <a:prstDash val="solid"/>
              <a:miter/>
            </a:ln>
          </p:spPr>
          <p:txBody>
            <a:bodyPr rtlCol="0" anchor="ctr"/>
            <a:lstStyle/>
            <a:p>
              <a:endParaRPr lang="de-DE"/>
            </a:p>
          </p:txBody>
        </p:sp>
      </p:grpSp>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tx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tx1"/>
                </a:solidFill>
              </a:defRPr>
            </a:lvl1pPr>
            <a:lvl2pPr marL="0" indent="0" algn="l">
              <a:spcBef>
                <a:spcPts val="0"/>
              </a:spcBef>
              <a:buFont typeface="Arial" panose="020B0604020202020204" pitchFamily="34" charset="0"/>
              <a:buNone/>
              <a:defRPr sz="2600" b="0">
                <a:solidFill>
                  <a:schemeClr val="tx1"/>
                </a:solidFill>
              </a:defRPr>
            </a:lvl2pPr>
            <a:lvl3pPr marL="0" indent="0" algn="l">
              <a:spcBef>
                <a:spcPts val="0"/>
              </a:spcBef>
              <a:buNone/>
              <a:defRPr sz="2600" b="0">
                <a:solidFill>
                  <a:schemeClr val="tx1"/>
                </a:solidFill>
              </a:defRPr>
            </a:lvl3pPr>
            <a:lvl4pPr marL="0" indent="0" algn="l">
              <a:spcBef>
                <a:spcPts val="0"/>
              </a:spcBef>
              <a:buNone/>
              <a:defRPr sz="2600" b="0">
                <a:solidFill>
                  <a:schemeClr val="tx1"/>
                </a:solidFill>
              </a:defRPr>
            </a:lvl4pPr>
            <a:lvl5pPr marL="0" indent="0" algn="l">
              <a:spcBef>
                <a:spcPts val="0"/>
              </a:spcBef>
              <a:buNone/>
              <a:defRPr sz="2600" b="0">
                <a:solidFill>
                  <a:schemeClr val="tx1"/>
                </a:solidFill>
              </a:defRPr>
            </a:lvl5pPr>
            <a:lvl6pPr marL="0" indent="0" algn="l">
              <a:spcBef>
                <a:spcPts val="0"/>
              </a:spcBef>
              <a:buNone/>
              <a:defRPr sz="2600" b="0">
                <a:solidFill>
                  <a:schemeClr val="tx1"/>
                </a:solidFill>
              </a:defRPr>
            </a:lvl6pPr>
            <a:lvl7pPr marL="0" indent="0" algn="l">
              <a:spcBef>
                <a:spcPts val="0"/>
              </a:spcBef>
              <a:buNone/>
              <a:defRPr sz="2600" b="0">
                <a:solidFill>
                  <a:schemeClr val="tx1"/>
                </a:solidFill>
              </a:defRPr>
            </a:lvl7pPr>
            <a:lvl8pPr marL="0" indent="0" algn="l">
              <a:spcBef>
                <a:spcPts val="0"/>
              </a:spcBef>
              <a:buNone/>
              <a:defRPr sz="2600" b="0">
                <a:solidFill>
                  <a:schemeClr val="tx1"/>
                </a:solidFill>
              </a:defRPr>
            </a:lvl8pPr>
            <a:lvl9pPr marL="0" indent="0" algn="l">
              <a:spcBef>
                <a:spcPts val="0"/>
              </a:spcBef>
              <a:buNone/>
              <a:defRPr sz="2600" b="0">
                <a:solidFill>
                  <a:schemeClr val="tx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location, date (optional)</a:t>
            </a:r>
            <a:endParaRPr lang="en-US" noProof="0" dirty="0"/>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Name Surname (optional)</a:t>
            </a:r>
            <a:endParaRPr lang="en-US" noProof="0" dirty="0" err="1"/>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9353AF3-BF02-4A9C-8C74-74A0B4BCD94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515380" y="633859"/>
            <a:ext cx="1766602" cy="323592"/>
          </a:xfrm>
          <a:prstGeom prst="rect">
            <a:avLst/>
          </a:prstGeom>
        </p:spPr>
      </p:pic>
    </p:spTree>
    <p:extLst>
      <p:ext uri="{BB962C8B-B14F-4D97-AF65-F5344CB8AC3E}">
        <p14:creationId xmlns:p14="http://schemas.microsoft.com/office/powerpoint/2010/main" val="38804758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 Title Slide 04">
    <p:bg>
      <p:bgPr>
        <a:solidFill>
          <a:schemeClr val="tx2"/>
        </a:solidFill>
        <a:effectLst/>
      </p:bgPr>
    </p:bg>
    <p:spTree>
      <p:nvGrpSpPr>
        <p:cNvPr id="1" name=""/>
        <p:cNvGrpSpPr/>
        <p:nvPr/>
      </p:nvGrpSpPr>
      <p:grpSpPr>
        <a:xfrm>
          <a:off x="0" y="0"/>
          <a:ext cx="0" cy="0"/>
          <a:chOff x="0" y="0"/>
          <a:chExt cx="0" cy="0"/>
        </a:xfrm>
      </p:grpSpPr>
      <p:pic>
        <p:nvPicPr>
          <p:cNvPr id="10" name="Grafik 10">
            <a:extLst>
              <a:ext uri="{FF2B5EF4-FFF2-40B4-BE49-F238E27FC236}">
                <a16:creationId xmlns:a16="http://schemas.microsoft.com/office/drawing/2014/main" id="{DA0222DF-4806-4E6E-90AA-EA482DC21A5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auto">
          <a:xfrm>
            <a:off x="-1385823" y="-778999"/>
            <a:ext cx="14963647" cy="8415998"/>
          </a:xfrm>
          <a:prstGeom prst="rect">
            <a:avLst/>
          </a:prstGeom>
        </p:spPr>
      </p:pic>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380370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515380" y="633859"/>
            <a:ext cx="1764197" cy="323592"/>
          </a:xfrm>
          <a:prstGeom prst="rect">
            <a:avLst/>
          </a:prstGeom>
        </p:spPr>
      </p:pic>
    </p:spTree>
    <p:extLst>
      <p:ext uri="{BB962C8B-B14F-4D97-AF65-F5344CB8AC3E}">
        <p14:creationId xmlns:p14="http://schemas.microsoft.com/office/powerpoint/2010/main" val="3250497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 Title Slide 06">
    <p:spTree>
      <p:nvGrpSpPr>
        <p:cNvPr id="1" name=""/>
        <p:cNvGrpSpPr/>
        <p:nvPr/>
      </p:nvGrpSpPr>
      <p:grpSpPr>
        <a:xfrm>
          <a:off x="0" y="0"/>
          <a:ext cx="0" cy="0"/>
          <a:chOff x="0" y="0"/>
          <a:chExt cx="0" cy="0"/>
        </a:xfrm>
      </p:grpSpPr>
      <p:pic>
        <p:nvPicPr>
          <p:cNvPr id="10" name="Grafik 10">
            <a:extLst>
              <a:ext uri="{FF2B5EF4-FFF2-40B4-BE49-F238E27FC236}">
                <a16:creationId xmlns:a16="http://schemas.microsoft.com/office/drawing/2014/main" id="{040B560D-31FC-4D7A-ADA7-7A0E0860287E}"/>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bwMode="auto">
          <a:xfrm>
            <a:off x="-641901" y="-266623"/>
            <a:ext cx="13475802" cy="7580138"/>
          </a:xfrm>
          <a:prstGeom prst="rect">
            <a:avLst/>
          </a:prstGeom>
        </p:spPr>
      </p:pic>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795212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gray">
          <a:xfrm>
            <a:off x="515379" y="3284984"/>
            <a:ext cx="10188574" cy="1107996"/>
          </a:xfrm>
        </p:spPr>
        <p:txBody>
          <a:bodyPr vert="horz"/>
          <a:lstStyle>
            <a:lvl1pPr algn="l">
              <a:defRPr sz="4000">
                <a:solidFill>
                  <a:schemeClr val="tx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gray">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tx1"/>
                </a:solidFill>
              </a:defRPr>
            </a:lvl1pPr>
            <a:lvl2pPr marL="0" indent="0" algn="l">
              <a:spcBef>
                <a:spcPts val="0"/>
              </a:spcBef>
              <a:buFont typeface="Arial" panose="020B0604020202020204" pitchFamily="34" charset="0"/>
              <a:buNone/>
              <a:defRPr sz="2600" b="0">
                <a:solidFill>
                  <a:schemeClr val="tx1"/>
                </a:solidFill>
              </a:defRPr>
            </a:lvl2pPr>
            <a:lvl3pPr marL="0" indent="0" algn="l">
              <a:spcBef>
                <a:spcPts val="0"/>
              </a:spcBef>
              <a:buNone/>
              <a:defRPr sz="2600" b="0">
                <a:solidFill>
                  <a:schemeClr val="tx1"/>
                </a:solidFill>
              </a:defRPr>
            </a:lvl3pPr>
            <a:lvl4pPr marL="0" indent="0" algn="l">
              <a:spcBef>
                <a:spcPts val="0"/>
              </a:spcBef>
              <a:buNone/>
              <a:defRPr sz="2600" b="0">
                <a:solidFill>
                  <a:schemeClr val="tx1"/>
                </a:solidFill>
              </a:defRPr>
            </a:lvl4pPr>
            <a:lvl5pPr marL="0" indent="0" algn="l">
              <a:spcBef>
                <a:spcPts val="0"/>
              </a:spcBef>
              <a:buNone/>
              <a:defRPr sz="2600" b="0">
                <a:solidFill>
                  <a:schemeClr val="tx1"/>
                </a:solidFill>
              </a:defRPr>
            </a:lvl5pPr>
            <a:lvl6pPr marL="0" indent="0" algn="l">
              <a:spcBef>
                <a:spcPts val="0"/>
              </a:spcBef>
              <a:buNone/>
              <a:defRPr sz="2600" b="0">
                <a:solidFill>
                  <a:schemeClr val="tx1"/>
                </a:solidFill>
              </a:defRPr>
            </a:lvl6pPr>
            <a:lvl7pPr marL="0" indent="0" algn="l">
              <a:spcBef>
                <a:spcPts val="0"/>
              </a:spcBef>
              <a:buNone/>
              <a:defRPr sz="2600" b="0">
                <a:solidFill>
                  <a:schemeClr val="tx1"/>
                </a:solidFill>
              </a:defRPr>
            </a:lvl7pPr>
            <a:lvl8pPr marL="0" indent="0" algn="l">
              <a:spcBef>
                <a:spcPts val="0"/>
              </a:spcBef>
              <a:buNone/>
              <a:defRPr sz="2600" b="0">
                <a:solidFill>
                  <a:schemeClr val="tx1"/>
                </a:solidFill>
              </a:defRPr>
            </a:lvl8pPr>
            <a:lvl9pPr marL="0" indent="0" algn="l">
              <a:spcBef>
                <a:spcPts val="0"/>
              </a:spcBef>
              <a:buNone/>
              <a:defRPr sz="2600" b="0">
                <a:solidFill>
                  <a:schemeClr val="tx1"/>
                </a:solidFill>
              </a:defRPr>
            </a:lvl9pPr>
          </a:lstStyle>
          <a:p>
            <a:pPr lvl="0"/>
            <a:r>
              <a:rPr lang="en-US" noProof="0"/>
              <a:t>Click to edit subtitle (optional)</a:t>
            </a:r>
            <a:endParaRPr lang="en-US" noProof="0" dirty="0"/>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gray">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location, date (optional)</a:t>
            </a:r>
            <a:endParaRPr lang="en-US" noProof="0" dirty="0"/>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gray">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Name Surname (optional)</a:t>
            </a:r>
            <a:endParaRPr lang="en-US" noProof="0" dirty="0" err="1"/>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a:xfrm>
            <a:off x="515380" y="4655023"/>
            <a:ext cx="1018857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9353AF3-BF02-4A9C-8C74-74A0B4BCD94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515380" y="633859"/>
            <a:ext cx="1766602" cy="323592"/>
          </a:xfrm>
          <a:prstGeom prst="rect">
            <a:avLst/>
          </a:prstGeom>
        </p:spPr>
      </p:pic>
    </p:spTree>
    <p:extLst>
      <p:ext uri="{BB962C8B-B14F-4D97-AF65-F5344CB8AC3E}">
        <p14:creationId xmlns:p14="http://schemas.microsoft.com/office/powerpoint/2010/main" val="16863965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 Title Slide 06">
    <p:spTree>
      <p:nvGrpSpPr>
        <p:cNvPr id="1" name=""/>
        <p:cNvGrpSpPr/>
        <p:nvPr/>
      </p:nvGrpSpPr>
      <p:grpSpPr>
        <a:xfrm>
          <a:off x="0" y="0"/>
          <a:ext cx="0" cy="0"/>
          <a:chOff x="0" y="0"/>
          <a:chExt cx="0" cy="0"/>
        </a:xfrm>
      </p:grpSpPr>
      <p:pic>
        <p:nvPicPr>
          <p:cNvPr id="10" name="Grafik 10">
            <a:extLst>
              <a:ext uri="{FF2B5EF4-FFF2-40B4-BE49-F238E27FC236}">
                <a16:creationId xmlns:a16="http://schemas.microsoft.com/office/drawing/2014/main" id="{040B560D-31FC-4D7A-ADA7-7A0E0860287E}"/>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bwMode="auto">
          <a:xfrm>
            <a:off x="-641901" y="-266623"/>
            <a:ext cx="13475802" cy="7580138"/>
          </a:xfrm>
          <a:prstGeom prst="rect">
            <a:avLst/>
          </a:prstGeom>
        </p:spPr>
      </p:pic>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795212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gray">
          <a:xfrm>
            <a:off x="515379" y="3284984"/>
            <a:ext cx="10188574" cy="1107996"/>
          </a:xfrm>
        </p:spPr>
        <p:txBody>
          <a:bodyPr vert="horz"/>
          <a:lstStyle>
            <a:lvl1pPr algn="l">
              <a:defRPr sz="4000">
                <a:solidFill>
                  <a:schemeClr val="tx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gray">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tx1"/>
                </a:solidFill>
              </a:defRPr>
            </a:lvl1pPr>
            <a:lvl2pPr marL="0" indent="0" algn="l">
              <a:spcBef>
                <a:spcPts val="0"/>
              </a:spcBef>
              <a:buFont typeface="Arial" panose="020B0604020202020204" pitchFamily="34" charset="0"/>
              <a:buNone/>
              <a:defRPr sz="2600" b="0">
                <a:solidFill>
                  <a:schemeClr val="tx1"/>
                </a:solidFill>
              </a:defRPr>
            </a:lvl2pPr>
            <a:lvl3pPr marL="0" indent="0" algn="l">
              <a:spcBef>
                <a:spcPts val="0"/>
              </a:spcBef>
              <a:buNone/>
              <a:defRPr sz="2600" b="0">
                <a:solidFill>
                  <a:schemeClr val="tx1"/>
                </a:solidFill>
              </a:defRPr>
            </a:lvl3pPr>
            <a:lvl4pPr marL="0" indent="0" algn="l">
              <a:spcBef>
                <a:spcPts val="0"/>
              </a:spcBef>
              <a:buNone/>
              <a:defRPr sz="2600" b="0">
                <a:solidFill>
                  <a:schemeClr val="tx1"/>
                </a:solidFill>
              </a:defRPr>
            </a:lvl4pPr>
            <a:lvl5pPr marL="0" indent="0" algn="l">
              <a:spcBef>
                <a:spcPts val="0"/>
              </a:spcBef>
              <a:buNone/>
              <a:defRPr sz="2600" b="0">
                <a:solidFill>
                  <a:schemeClr val="tx1"/>
                </a:solidFill>
              </a:defRPr>
            </a:lvl5pPr>
            <a:lvl6pPr marL="0" indent="0" algn="l">
              <a:spcBef>
                <a:spcPts val="0"/>
              </a:spcBef>
              <a:buNone/>
              <a:defRPr sz="2600" b="0">
                <a:solidFill>
                  <a:schemeClr val="tx1"/>
                </a:solidFill>
              </a:defRPr>
            </a:lvl6pPr>
            <a:lvl7pPr marL="0" indent="0" algn="l">
              <a:spcBef>
                <a:spcPts val="0"/>
              </a:spcBef>
              <a:buNone/>
              <a:defRPr sz="2600" b="0">
                <a:solidFill>
                  <a:schemeClr val="tx1"/>
                </a:solidFill>
              </a:defRPr>
            </a:lvl7pPr>
            <a:lvl8pPr marL="0" indent="0" algn="l">
              <a:spcBef>
                <a:spcPts val="0"/>
              </a:spcBef>
              <a:buNone/>
              <a:defRPr sz="2600" b="0">
                <a:solidFill>
                  <a:schemeClr val="tx1"/>
                </a:solidFill>
              </a:defRPr>
            </a:lvl8pPr>
            <a:lvl9pPr marL="0" indent="0" algn="l">
              <a:spcBef>
                <a:spcPts val="0"/>
              </a:spcBef>
              <a:buNone/>
              <a:defRPr sz="2600" b="0">
                <a:solidFill>
                  <a:schemeClr val="tx1"/>
                </a:solidFill>
              </a:defRPr>
            </a:lvl9pPr>
          </a:lstStyle>
          <a:p>
            <a:pPr lvl="0"/>
            <a:r>
              <a:rPr lang="en-US" noProof="0"/>
              <a:t>Click to edit subtitle (optional)</a:t>
            </a:r>
            <a:endParaRPr lang="en-US" noProof="0" dirty="0"/>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gray">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location, date (optional)</a:t>
            </a:r>
            <a:endParaRPr lang="en-US" noProof="0" dirty="0"/>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gray">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Name Surname (optional)</a:t>
            </a:r>
            <a:endParaRPr lang="en-US" noProof="0" dirty="0" err="1"/>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a:xfrm>
            <a:off x="515380" y="4655023"/>
            <a:ext cx="1018857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9353AF3-BF02-4A9C-8C74-74A0B4BCD94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515380" y="633859"/>
            <a:ext cx="1766602" cy="323592"/>
          </a:xfrm>
          <a:prstGeom prst="rect">
            <a:avLst/>
          </a:prstGeom>
        </p:spPr>
      </p:pic>
    </p:spTree>
    <p:extLst>
      <p:ext uri="{BB962C8B-B14F-4D97-AF65-F5344CB8AC3E}">
        <p14:creationId xmlns:p14="http://schemas.microsoft.com/office/powerpoint/2010/main" val="4906388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 Title Slide 04">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380370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1" name="Graphic 20">
            <a:extLst>
              <a:ext uri="{FF2B5EF4-FFF2-40B4-BE49-F238E27FC236}">
                <a16:creationId xmlns:a16="http://schemas.microsoft.com/office/drawing/2014/main" id="{68D19662-F20D-4CBD-9383-C01528F1A9A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bwMode="ltGray">
          <a:xfrm>
            <a:off x="6348971" y="519118"/>
            <a:ext cx="5327649" cy="3693836"/>
          </a:xfrm>
          <a:prstGeom prst="rect">
            <a:avLst/>
          </a:prstGeom>
        </p:spPr>
      </p:pic>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515380" y="633859"/>
            <a:ext cx="1764197" cy="323592"/>
          </a:xfrm>
          <a:prstGeom prst="rect">
            <a:avLst/>
          </a:prstGeom>
        </p:spPr>
      </p:pic>
    </p:spTree>
    <p:extLst>
      <p:ext uri="{BB962C8B-B14F-4D97-AF65-F5344CB8AC3E}">
        <p14:creationId xmlns:p14="http://schemas.microsoft.com/office/powerpoint/2010/main" val="10989597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 Title Slide 05">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9694762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Graphic 9">
            <a:extLst>
              <a:ext uri="{FF2B5EF4-FFF2-40B4-BE49-F238E27FC236}">
                <a16:creationId xmlns:a16="http://schemas.microsoft.com/office/drawing/2014/main" id="{291D4B97-00EB-4886-9747-76F2CCEA583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bwMode="ltGray">
          <a:xfrm>
            <a:off x="6980904" y="260648"/>
            <a:ext cx="4090586" cy="4090586"/>
          </a:xfrm>
          <a:prstGeom prst="rect">
            <a:avLst/>
          </a:prstGeom>
        </p:spPr>
      </p:pic>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black">
          <a:xfrm>
            <a:off x="515380" y="633859"/>
            <a:ext cx="1764197" cy="323592"/>
          </a:xfrm>
          <a:prstGeom prst="rect">
            <a:avLst/>
          </a:prstGeom>
        </p:spPr>
      </p:pic>
    </p:spTree>
    <p:extLst>
      <p:ext uri="{BB962C8B-B14F-4D97-AF65-F5344CB8AC3E}">
        <p14:creationId xmlns:p14="http://schemas.microsoft.com/office/powerpoint/2010/main" val="23828616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 Title Slide 06">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795212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Graphic 15">
            <a:extLst>
              <a:ext uri="{FF2B5EF4-FFF2-40B4-BE49-F238E27FC236}">
                <a16:creationId xmlns:a16="http://schemas.microsoft.com/office/drawing/2014/main" id="{CF24094D-0E6A-468C-9152-08D8270D52F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44072" y="159810"/>
            <a:ext cx="4536504" cy="4364429"/>
          </a:xfrm>
          <a:prstGeom prst="rect">
            <a:avLst/>
          </a:prstGeom>
        </p:spPr>
      </p:pic>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gray">
          <a:xfrm>
            <a:off x="515379" y="3284984"/>
            <a:ext cx="10188574" cy="1107996"/>
          </a:xfrm>
        </p:spPr>
        <p:txBody>
          <a:bodyPr vert="horz"/>
          <a:lstStyle>
            <a:lvl1pPr algn="l">
              <a:defRPr sz="4000">
                <a:solidFill>
                  <a:schemeClr val="tx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gray">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tx1"/>
                </a:solidFill>
              </a:defRPr>
            </a:lvl1pPr>
            <a:lvl2pPr marL="0" indent="0" algn="l">
              <a:spcBef>
                <a:spcPts val="0"/>
              </a:spcBef>
              <a:buFont typeface="Arial" panose="020B0604020202020204" pitchFamily="34" charset="0"/>
              <a:buNone/>
              <a:defRPr sz="2600" b="0">
                <a:solidFill>
                  <a:schemeClr val="tx1"/>
                </a:solidFill>
              </a:defRPr>
            </a:lvl2pPr>
            <a:lvl3pPr marL="0" indent="0" algn="l">
              <a:spcBef>
                <a:spcPts val="0"/>
              </a:spcBef>
              <a:buNone/>
              <a:defRPr sz="2600" b="0">
                <a:solidFill>
                  <a:schemeClr val="tx1"/>
                </a:solidFill>
              </a:defRPr>
            </a:lvl3pPr>
            <a:lvl4pPr marL="0" indent="0" algn="l">
              <a:spcBef>
                <a:spcPts val="0"/>
              </a:spcBef>
              <a:buNone/>
              <a:defRPr sz="2600" b="0">
                <a:solidFill>
                  <a:schemeClr val="tx1"/>
                </a:solidFill>
              </a:defRPr>
            </a:lvl4pPr>
            <a:lvl5pPr marL="0" indent="0" algn="l">
              <a:spcBef>
                <a:spcPts val="0"/>
              </a:spcBef>
              <a:buNone/>
              <a:defRPr sz="2600" b="0">
                <a:solidFill>
                  <a:schemeClr val="tx1"/>
                </a:solidFill>
              </a:defRPr>
            </a:lvl5pPr>
            <a:lvl6pPr marL="0" indent="0" algn="l">
              <a:spcBef>
                <a:spcPts val="0"/>
              </a:spcBef>
              <a:buNone/>
              <a:defRPr sz="2600" b="0">
                <a:solidFill>
                  <a:schemeClr val="tx1"/>
                </a:solidFill>
              </a:defRPr>
            </a:lvl6pPr>
            <a:lvl7pPr marL="0" indent="0" algn="l">
              <a:spcBef>
                <a:spcPts val="0"/>
              </a:spcBef>
              <a:buNone/>
              <a:defRPr sz="2600" b="0">
                <a:solidFill>
                  <a:schemeClr val="tx1"/>
                </a:solidFill>
              </a:defRPr>
            </a:lvl7pPr>
            <a:lvl8pPr marL="0" indent="0" algn="l">
              <a:spcBef>
                <a:spcPts val="0"/>
              </a:spcBef>
              <a:buNone/>
              <a:defRPr sz="2600" b="0">
                <a:solidFill>
                  <a:schemeClr val="tx1"/>
                </a:solidFill>
              </a:defRPr>
            </a:lvl8pPr>
            <a:lvl9pPr marL="0" indent="0" algn="l">
              <a:spcBef>
                <a:spcPts val="0"/>
              </a:spcBef>
              <a:buNone/>
              <a:defRPr sz="2600" b="0">
                <a:solidFill>
                  <a:schemeClr val="tx1"/>
                </a:solidFill>
              </a:defRPr>
            </a:lvl9pPr>
          </a:lstStyle>
          <a:p>
            <a:pPr lvl="0"/>
            <a:r>
              <a:rPr lang="en-US" noProof="0"/>
              <a:t>Click to edit subtitle (optional)</a:t>
            </a:r>
            <a:endParaRPr lang="en-US" noProof="0" dirty="0"/>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gray">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location, date (optional)</a:t>
            </a:r>
            <a:endParaRPr lang="en-US" noProof="0" dirty="0"/>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gray">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Name Surname (optional)</a:t>
            </a:r>
            <a:endParaRPr lang="en-US" noProof="0" dirty="0" err="1"/>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a:xfrm>
            <a:off x="515380" y="4655023"/>
            <a:ext cx="1018857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9353AF3-BF02-4A9C-8C74-74A0B4BCD94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black">
          <a:xfrm>
            <a:off x="515380" y="633859"/>
            <a:ext cx="1766602" cy="323592"/>
          </a:xfrm>
          <a:prstGeom prst="rect">
            <a:avLst/>
          </a:prstGeom>
        </p:spPr>
      </p:pic>
    </p:spTree>
    <p:extLst>
      <p:ext uri="{BB962C8B-B14F-4D97-AF65-F5344CB8AC3E}">
        <p14:creationId xmlns:p14="http://schemas.microsoft.com/office/powerpoint/2010/main" val="147655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 Title Slide 07 (client logo)">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626212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3" name="Picture 12" descr="A large crowd of people in a room&#10;&#10;Description automatically generated with low confidence">
            <a:extLst>
              <a:ext uri="{FF2B5EF4-FFF2-40B4-BE49-F238E27FC236}">
                <a16:creationId xmlns:a16="http://schemas.microsoft.com/office/drawing/2014/main" id="{7657A8BF-7518-4535-8355-43029AF74EB7}"/>
              </a:ext>
            </a:extLst>
          </p:cNvPr>
          <p:cNvPicPr>
            <a:picLocks noChangeAspect="1"/>
          </p:cNvPicPr>
          <p:nvPr userDrawn="1"/>
        </p:nvPicPr>
        <p:blipFill rotWithShape="1">
          <a:blip r:embed="rId5" cstate="print">
            <a:duotone>
              <a:schemeClr val="accent1">
                <a:shade val="45000"/>
                <a:satMod val="135000"/>
              </a:schemeClr>
              <a:prstClr val="white"/>
            </a:duotone>
            <a:alphaModFix amt="50000"/>
            <a:extLst>
              <a:ext uri="{28A0092B-C50C-407E-A947-70E740481C1C}">
                <a14:useLocalDpi xmlns:a14="http://schemas.microsoft.com/office/drawing/2010/main"/>
              </a:ext>
            </a:extLst>
          </a:blip>
          <a:srcRect/>
          <a:stretch/>
        </p:blipFill>
        <p:spPr>
          <a:xfrm>
            <a:off x="6096001" y="0"/>
            <a:ext cx="6095999" cy="6858000"/>
          </a:xfrm>
          <a:prstGeom prst="rect">
            <a:avLst/>
          </a:prstGeom>
        </p:spPr>
      </p:pic>
      <p:grpSp>
        <p:nvGrpSpPr>
          <p:cNvPr id="14" name="Group 13">
            <a:extLst>
              <a:ext uri="{FF2B5EF4-FFF2-40B4-BE49-F238E27FC236}">
                <a16:creationId xmlns:a16="http://schemas.microsoft.com/office/drawing/2014/main" id="{5F7A86F4-FA12-4653-BE93-43D28462DAF3}"/>
              </a:ext>
            </a:extLst>
          </p:cNvPr>
          <p:cNvGrpSpPr/>
          <p:nvPr userDrawn="1"/>
        </p:nvGrpSpPr>
        <p:grpSpPr bwMode="white">
          <a:xfrm>
            <a:off x="5334007" y="0"/>
            <a:ext cx="6857993" cy="6858000"/>
            <a:chOff x="5334007" y="0"/>
            <a:chExt cx="6857993" cy="6858000"/>
          </a:xfrm>
        </p:grpSpPr>
        <p:sp>
          <p:nvSpPr>
            <p:cNvPr id="15" name="Graphic 26">
              <a:extLst>
                <a:ext uri="{FF2B5EF4-FFF2-40B4-BE49-F238E27FC236}">
                  <a16:creationId xmlns:a16="http://schemas.microsoft.com/office/drawing/2014/main" id="{3A01106B-747B-408F-B6EE-C68EAEC48E96}"/>
                </a:ext>
              </a:extLst>
            </p:cNvPr>
            <p:cNvSpPr/>
            <p:nvPr/>
          </p:nvSpPr>
          <p:spPr bwMode="white">
            <a:xfrm>
              <a:off x="5745486" y="0"/>
              <a:ext cx="960119" cy="6858000"/>
            </a:xfrm>
            <a:custGeom>
              <a:avLst/>
              <a:gdLst>
                <a:gd name="connsiteX0" fmla="*/ 0 w 960119"/>
                <a:gd name="connsiteY0" fmla="*/ 0 h 6857993"/>
                <a:gd name="connsiteX1" fmla="*/ 960119 w 960119"/>
                <a:gd name="connsiteY1" fmla="*/ 0 h 6857993"/>
                <a:gd name="connsiteX2" fmla="*/ 960119 w 960119"/>
                <a:gd name="connsiteY2" fmla="*/ 6857993 h 6857993"/>
                <a:gd name="connsiteX3" fmla="*/ 0 w 9601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960119" h="6857993">
                  <a:moveTo>
                    <a:pt x="0" y="0"/>
                  </a:moveTo>
                  <a:lnTo>
                    <a:pt x="960119" y="0"/>
                  </a:lnTo>
                  <a:lnTo>
                    <a:pt x="9601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6" name="Graphic 26">
              <a:extLst>
                <a:ext uri="{FF2B5EF4-FFF2-40B4-BE49-F238E27FC236}">
                  <a16:creationId xmlns:a16="http://schemas.microsoft.com/office/drawing/2014/main" id="{0E01C1D3-4ACE-4808-8564-A10B7D9402D5}"/>
                </a:ext>
              </a:extLst>
            </p:cNvPr>
            <p:cNvSpPr/>
            <p:nvPr/>
          </p:nvSpPr>
          <p:spPr bwMode="white">
            <a:xfrm>
              <a:off x="7345684" y="0"/>
              <a:ext cx="731519" cy="6858000"/>
            </a:xfrm>
            <a:custGeom>
              <a:avLst/>
              <a:gdLst>
                <a:gd name="connsiteX0" fmla="*/ 0 w 731519"/>
                <a:gd name="connsiteY0" fmla="*/ 0 h 6857993"/>
                <a:gd name="connsiteX1" fmla="*/ 731519 w 731519"/>
                <a:gd name="connsiteY1" fmla="*/ 0 h 6857993"/>
                <a:gd name="connsiteX2" fmla="*/ 731519 w 731519"/>
                <a:gd name="connsiteY2" fmla="*/ 6857993 h 6857993"/>
                <a:gd name="connsiteX3" fmla="*/ 0 w 7315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731519" h="6857993">
                  <a:moveTo>
                    <a:pt x="0" y="0"/>
                  </a:moveTo>
                  <a:lnTo>
                    <a:pt x="731519" y="0"/>
                  </a:lnTo>
                  <a:lnTo>
                    <a:pt x="7315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7" name="Graphic 26">
              <a:extLst>
                <a:ext uri="{FF2B5EF4-FFF2-40B4-BE49-F238E27FC236}">
                  <a16:creationId xmlns:a16="http://schemas.microsoft.com/office/drawing/2014/main" id="{18DF3446-E12A-4B24-A59A-7FA337528D59}"/>
                </a:ext>
              </a:extLst>
            </p:cNvPr>
            <p:cNvSpPr/>
            <p:nvPr/>
          </p:nvSpPr>
          <p:spPr bwMode="white">
            <a:xfrm>
              <a:off x="8968743" y="0"/>
              <a:ext cx="480059" cy="6858000"/>
            </a:xfrm>
            <a:custGeom>
              <a:avLst/>
              <a:gdLst>
                <a:gd name="connsiteX0" fmla="*/ 0 w 480059"/>
                <a:gd name="connsiteY0" fmla="*/ 0 h 6857993"/>
                <a:gd name="connsiteX1" fmla="*/ 480060 w 480059"/>
                <a:gd name="connsiteY1" fmla="*/ 0 h 6857993"/>
                <a:gd name="connsiteX2" fmla="*/ 480060 w 480059"/>
                <a:gd name="connsiteY2" fmla="*/ 6857993 h 6857993"/>
                <a:gd name="connsiteX3" fmla="*/ 0 w 4800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480059" h="6857993">
                  <a:moveTo>
                    <a:pt x="0" y="0"/>
                  </a:moveTo>
                  <a:lnTo>
                    <a:pt x="480060" y="0"/>
                  </a:lnTo>
                  <a:lnTo>
                    <a:pt x="4800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8" name="Graphic 26">
              <a:extLst>
                <a:ext uri="{FF2B5EF4-FFF2-40B4-BE49-F238E27FC236}">
                  <a16:creationId xmlns:a16="http://schemas.microsoft.com/office/drawing/2014/main" id="{3E5A4A23-D391-43A6-A29B-C0C6A6808EF3}"/>
                </a:ext>
              </a:extLst>
            </p:cNvPr>
            <p:cNvSpPr/>
            <p:nvPr/>
          </p:nvSpPr>
          <p:spPr bwMode="white">
            <a:xfrm>
              <a:off x="10568941" y="0"/>
              <a:ext cx="251459" cy="6858000"/>
            </a:xfrm>
            <a:custGeom>
              <a:avLst/>
              <a:gdLst>
                <a:gd name="connsiteX0" fmla="*/ 0 w 251459"/>
                <a:gd name="connsiteY0" fmla="*/ 0 h 6857993"/>
                <a:gd name="connsiteX1" fmla="*/ 251460 w 251459"/>
                <a:gd name="connsiteY1" fmla="*/ 0 h 6857993"/>
                <a:gd name="connsiteX2" fmla="*/ 251460 w 251459"/>
                <a:gd name="connsiteY2" fmla="*/ 6857993 h 6857993"/>
                <a:gd name="connsiteX3" fmla="*/ 0 w 2514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251459" h="6857993">
                  <a:moveTo>
                    <a:pt x="0" y="0"/>
                  </a:moveTo>
                  <a:lnTo>
                    <a:pt x="251460" y="0"/>
                  </a:lnTo>
                  <a:lnTo>
                    <a:pt x="2514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9" name="Graphic 26">
              <a:extLst>
                <a:ext uri="{FF2B5EF4-FFF2-40B4-BE49-F238E27FC236}">
                  <a16:creationId xmlns:a16="http://schemas.microsoft.com/office/drawing/2014/main" id="{28974072-4C0A-48BD-B197-2C5E176AFE68}"/>
                </a:ext>
              </a:extLst>
            </p:cNvPr>
            <p:cNvSpPr/>
            <p:nvPr/>
          </p:nvSpPr>
          <p:spPr bwMode="white">
            <a:xfrm>
              <a:off x="5334007" y="0"/>
              <a:ext cx="6857993" cy="6858000"/>
            </a:xfrm>
            <a:custGeom>
              <a:avLst/>
              <a:gdLst>
                <a:gd name="connsiteX0" fmla="*/ 0 w 6857993"/>
                <a:gd name="connsiteY0" fmla="*/ 0 h 6857993"/>
                <a:gd name="connsiteX1" fmla="*/ 6857993 w 6857993"/>
                <a:gd name="connsiteY1" fmla="*/ 0 h 6857993"/>
                <a:gd name="connsiteX2" fmla="*/ 6857993 w 6857993"/>
                <a:gd name="connsiteY2" fmla="*/ 6857993 h 6857993"/>
                <a:gd name="connsiteX3" fmla="*/ 0 w 6857993"/>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6857993" h="6857993">
                  <a:moveTo>
                    <a:pt x="0" y="0"/>
                  </a:moveTo>
                  <a:lnTo>
                    <a:pt x="6857993" y="0"/>
                  </a:lnTo>
                  <a:lnTo>
                    <a:pt x="6857993" y="6857993"/>
                  </a:lnTo>
                  <a:lnTo>
                    <a:pt x="0" y="6857993"/>
                  </a:lnTo>
                  <a:close/>
                </a:path>
              </a:pathLst>
            </a:custGeom>
            <a:noFill/>
            <a:ln w="22828" cap="flat">
              <a:noFill/>
              <a:prstDash val="solid"/>
              <a:miter/>
            </a:ln>
          </p:spPr>
          <p:txBody>
            <a:bodyPr rtlCol="0" anchor="ctr"/>
            <a:lstStyle/>
            <a:p>
              <a:endParaRPr lang="de-DE"/>
            </a:p>
          </p:txBody>
        </p:sp>
      </p:grpSp>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fik 9">
            <a:extLst>
              <a:ext uri="{FF2B5EF4-FFF2-40B4-BE49-F238E27FC236}">
                <a16:creationId xmlns:a16="http://schemas.microsoft.com/office/drawing/2014/main" id="{65DD112A-AE55-4E77-BE42-BBD32E81167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964152" y="169129"/>
            <a:ext cx="964929" cy="176988"/>
          </a:xfrm>
          <a:prstGeom prst="rect">
            <a:avLst/>
          </a:prstGeom>
        </p:spPr>
      </p:pic>
    </p:spTree>
    <p:extLst>
      <p:ext uri="{BB962C8B-B14F-4D97-AF65-F5344CB8AC3E}">
        <p14:creationId xmlns:p14="http://schemas.microsoft.com/office/powerpoint/2010/main" val="3279763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 Agenda 01">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30169079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defRPr>
                <a:solidFill>
                  <a:schemeClr val="bg1"/>
                </a:solidFill>
              </a:defRPr>
            </a:lvl1pPr>
          </a:lstStyle>
          <a:p>
            <a:r>
              <a:rPr lang="en-US"/>
              <a:t>Click to edit agenda placeholder</a:t>
            </a:r>
            <a:endParaRPr lang="en-GB" dirty="0"/>
          </a:p>
        </p:txBody>
      </p:sp>
      <p:pic>
        <p:nvPicPr>
          <p:cNvPr id="7" name="Grafik 9">
            <a:extLst>
              <a:ext uri="{FF2B5EF4-FFF2-40B4-BE49-F238E27FC236}">
                <a16:creationId xmlns:a16="http://schemas.microsoft.com/office/drawing/2014/main" id="{5725501F-36F8-400F-B426-0EC28DCA703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sp>
        <p:nvSpPr>
          <p:cNvPr id="15" name="Text Placeholder 14">
            <a:extLst>
              <a:ext uri="{FF2B5EF4-FFF2-40B4-BE49-F238E27FC236}">
                <a16:creationId xmlns:a16="http://schemas.microsoft.com/office/drawing/2014/main" id="{8314BD5F-0A7B-4988-9AC7-A84C1DDEE498}"/>
              </a:ext>
            </a:extLst>
          </p:cNvPr>
          <p:cNvSpPr>
            <a:spLocks noGrp="1"/>
          </p:cNvSpPr>
          <p:nvPr>
            <p:ph type="body" sz="quarter" idx="10" hasCustomPrompt="1"/>
          </p:nvPr>
        </p:nvSpPr>
        <p:spPr bwMode="white">
          <a:xfrm>
            <a:off x="507901" y="177281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16" name="Text Placeholder 14">
            <a:extLst>
              <a:ext uri="{FF2B5EF4-FFF2-40B4-BE49-F238E27FC236}">
                <a16:creationId xmlns:a16="http://schemas.microsoft.com/office/drawing/2014/main" id="{0B52BDBA-4EC7-4E5D-AA78-6CE7917C22BF}"/>
              </a:ext>
            </a:extLst>
          </p:cNvPr>
          <p:cNvSpPr>
            <a:spLocks noGrp="1"/>
          </p:cNvSpPr>
          <p:nvPr>
            <p:ph type="body" sz="quarter" idx="11" hasCustomPrompt="1"/>
          </p:nvPr>
        </p:nvSpPr>
        <p:spPr>
          <a:xfrm>
            <a:off x="515380" y="177281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
        <p:nvSpPr>
          <p:cNvPr id="17" name="Text Placeholder 14">
            <a:extLst>
              <a:ext uri="{FF2B5EF4-FFF2-40B4-BE49-F238E27FC236}">
                <a16:creationId xmlns:a16="http://schemas.microsoft.com/office/drawing/2014/main" id="{00F5E86A-F5C1-49C9-88C5-937C3BB07170}"/>
              </a:ext>
            </a:extLst>
          </p:cNvPr>
          <p:cNvSpPr>
            <a:spLocks noGrp="1"/>
          </p:cNvSpPr>
          <p:nvPr>
            <p:ph type="body" sz="quarter" idx="12" hasCustomPrompt="1"/>
          </p:nvPr>
        </p:nvSpPr>
        <p:spPr bwMode="white">
          <a:xfrm>
            <a:off x="4396521" y="177281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18" name="Text Placeholder 14">
            <a:extLst>
              <a:ext uri="{FF2B5EF4-FFF2-40B4-BE49-F238E27FC236}">
                <a16:creationId xmlns:a16="http://schemas.microsoft.com/office/drawing/2014/main" id="{68270417-7B92-4494-A137-0E784F5E7DD8}"/>
              </a:ext>
            </a:extLst>
          </p:cNvPr>
          <p:cNvSpPr>
            <a:spLocks noGrp="1"/>
          </p:cNvSpPr>
          <p:nvPr>
            <p:ph type="body" sz="quarter" idx="13" hasCustomPrompt="1"/>
          </p:nvPr>
        </p:nvSpPr>
        <p:spPr>
          <a:xfrm>
            <a:off x="4404000" y="177281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
        <p:nvSpPr>
          <p:cNvPr id="19" name="Text Placeholder 14">
            <a:extLst>
              <a:ext uri="{FF2B5EF4-FFF2-40B4-BE49-F238E27FC236}">
                <a16:creationId xmlns:a16="http://schemas.microsoft.com/office/drawing/2014/main" id="{EBA1520B-C172-40A9-B5AE-5CEC0A5824BD}"/>
              </a:ext>
            </a:extLst>
          </p:cNvPr>
          <p:cNvSpPr>
            <a:spLocks noGrp="1"/>
          </p:cNvSpPr>
          <p:nvPr>
            <p:ph type="body" sz="quarter" idx="14" hasCustomPrompt="1"/>
          </p:nvPr>
        </p:nvSpPr>
        <p:spPr bwMode="white">
          <a:xfrm>
            <a:off x="8285141" y="177281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20" name="Text Placeholder 14">
            <a:extLst>
              <a:ext uri="{FF2B5EF4-FFF2-40B4-BE49-F238E27FC236}">
                <a16:creationId xmlns:a16="http://schemas.microsoft.com/office/drawing/2014/main" id="{AFC9D865-449D-4F49-8C95-FF40B730CAB7}"/>
              </a:ext>
            </a:extLst>
          </p:cNvPr>
          <p:cNvSpPr>
            <a:spLocks noGrp="1"/>
          </p:cNvSpPr>
          <p:nvPr>
            <p:ph type="body" sz="quarter" idx="15" hasCustomPrompt="1"/>
          </p:nvPr>
        </p:nvSpPr>
        <p:spPr>
          <a:xfrm>
            <a:off x="8292620" y="177281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
        <p:nvSpPr>
          <p:cNvPr id="21" name="Text Placeholder 14">
            <a:extLst>
              <a:ext uri="{FF2B5EF4-FFF2-40B4-BE49-F238E27FC236}">
                <a16:creationId xmlns:a16="http://schemas.microsoft.com/office/drawing/2014/main" id="{0E201F39-2E95-4599-9C5C-04AFB7DCCBEA}"/>
              </a:ext>
            </a:extLst>
          </p:cNvPr>
          <p:cNvSpPr>
            <a:spLocks noGrp="1"/>
          </p:cNvSpPr>
          <p:nvPr>
            <p:ph type="body" sz="quarter" idx="16" hasCustomPrompt="1"/>
          </p:nvPr>
        </p:nvSpPr>
        <p:spPr bwMode="white">
          <a:xfrm>
            <a:off x="507901" y="429309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22" name="Text Placeholder 14">
            <a:extLst>
              <a:ext uri="{FF2B5EF4-FFF2-40B4-BE49-F238E27FC236}">
                <a16:creationId xmlns:a16="http://schemas.microsoft.com/office/drawing/2014/main" id="{267DE236-04D0-4C91-9D40-879FEAD6E773}"/>
              </a:ext>
            </a:extLst>
          </p:cNvPr>
          <p:cNvSpPr>
            <a:spLocks noGrp="1"/>
          </p:cNvSpPr>
          <p:nvPr>
            <p:ph type="body" sz="quarter" idx="17" hasCustomPrompt="1"/>
          </p:nvPr>
        </p:nvSpPr>
        <p:spPr>
          <a:xfrm>
            <a:off x="515380" y="429309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
        <p:nvSpPr>
          <p:cNvPr id="23" name="Text Placeholder 14">
            <a:extLst>
              <a:ext uri="{FF2B5EF4-FFF2-40B4-BE49-F238E27FC236}">
                <a16:creationId xmlns:a16="http://schemas.microsoft.com/office/drawing/2014/main" id="{5DEB880D-4BD6-4115-83C6-8D785D150E78}"/>
              </a:ext>
            </a:extLst>
          </p:cNvPr>
          <p:cNvSpPr>
            <a:spLocks noGrp="1"/>
          </p:cNvSpPr>
          <p:nvPr>
            <p:ph type="body" sz="quarter" idx="18" hasCustomPrompt="1"/>
          </p:nvPr>
        </p:nvSpPr>
        <p:spPr bwMode="white">
          <a:xfrm>
            <a:off x="4396521" y="429309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24" name="Text Placeholder 14">
            <a:extLst>
              <a:ext uri="{FF2B5EF4-FFF2-40B4-BE49-F238E27FC236}">
                <a16:creationId xmlns:a16="http://schemas.microsoft.com/office/drawing/2014/main" id="{0B5BF540-11C9-41BB-B7AF-045297217D71}"/>
              </a:ext>
            </a:extLst>
          </p:cNvPr>
          <p:cNvSpPr>
            <a:spLocks noGrp="1"/>
          </p:cNvSpPr>
          <p:nvPr>
            <p:ph type="body" sz="quarter" idx="19" hasCustomPrompt="1"/>
          </p:nvPr>
        </p:nvSpPr>
        <p:spPr>
          <a:xfrm>
            <a:off x="4404000" y="429309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
        <p:nvSpPr>
          <p:cNvPr id="25" name="Text Placeholder 14">
            <a:extLst>
              <a:ext uri="{FF2B5EF4-FFF2-40B4-BE49-F238E27FC236}">
                <a16:creationId xmlns:a16="http://schemas.microsoft.com/office/drawing/2014/main" id="{F0AB349B-0875-40D2-A3FA-9BB80729D549}"/>
              </a:ext>
            </a:extLst>
          </p:cNvPr>
          <p:cNvSpPr>
            <a:spLocks noGrp="1"/>
          </p:cNvSpPr>
          <p:nvPr>
            <p:ph type="body" sz="quarter" idx="20" hasCustomPrompt="1"/>
          </p:nvPr>
        </p:nvSpPr>
        <p:spPr bwMode="white">
          <a:xfrm>
            <a:off x="8285141" y="4293096"/>
            <a:ext cx="3384000" cy="2304000"/>
          </a:xfrm>
          <a:solidFill>
            <a:schemeClr val="bg1"/>
          </a:solidFill>
        </p:spPr>
        <p:txBody>
          <a:bodyPr lIns="108000" tIns="180000" rIns="108000" bIns="180000" anchor="b"/>
          <a:lstStyle>
            <a:lvl1pPr marL="0" indent="0">
              <a:spcBef>
                <a:spcPts val="0"/>
              </a:spcBef>
              <a:buFont typeface="Arial" panose="020B0604020202020204" pitchFamily="34" charset="0"/>
              <a:buNone/>
              <a:defRPr sz="1800" b="0">
                <a:solidFill>
                  <a:schemeClr val="tx2"/>
                </a:solidFill>
                <a:latin typeface="+mn-lt"/>
              </a:defRPr>
            </a:lvl1pPr>
            <a:lvl2pPr marL="0" indent="0">
              <a:spcBef>
                <a:spcPts val="0"/>
              </a:spcBef>
              <a:buFont typeface="Arial" panose="020B0604020202020204" pitchFamily="34" charset="0"/>
              <a:buNone/>
              <a:defRPr sz="1800" b="0">
                <a:solidFill>
                  <a:schemeClr val="tx2"/>
                </a:solidFill>
                <a:latin typeface="+mn-lt"/>
              </a:defRPr>
            </a:lvl2pPr>
            <a:lvl3pPr marL="0" indent="0">
              <a:spcBef>
                <a:spcPts val="0"/>
              </a:spcBef>
              <a:buNone/>
              <a:defRPr sz="1800" b="0">
                <a:solidFill>
                  <a:schemeClr val="tx2"/>
                </a:solidFill>
                <a:latin typeface="+mn-lt"/>
              </a:defRPr>
            </a:lvl3pPr>
            <a:lvl4pPr marL="0" indent="0">
              <a:spcBef>
                <a:spcPts val="0"/>
              </a:spcBef>
              <a:buNone/>
              <a:defRPr sz="1800" b="0">
                <a:solidFill>
                  <a:schemeClr val="tx2"/>
                </a:solidFill>
                <a:latin typeface="+mn-lt"/>
              </a:defRPr>
            </a:lvl4pPr>
            <a:lvl5pPr marL="0" indent="0">
              <a:spcBef>
                <a:spcPts val="0"/>
              </a:spcBef>
              <a:buNone/>
              <a:defRPr sz="1800" b="0">
                <a:solidFill>
                  <a:schemeClr val="tx2"/>
                </a:solidFill>
                <a:latin typeface="+mn-lt"/>
              </a:defRPr>
            </a:lvl5pPr>
            <a:lvl6pPr marL="0" indent="0">
              <a:spcBef>
                <a:spcPts val="0"/>
              </a:spcBef>
              <a:buNone/>
              <a:defRPr sz="1800" b="0">
                <a:solidFill>
                  <a:schemeClr val="tx2"/>
                </a:solidFill>
                <a:latin typeface="+mn-lt"/>
              </a:defRPr>
            </a:lvl6pPr>
            <a:lvl7pPr marL="0" indent="0">
              <a:spcBef>
                <a:spcPts val="0"/>
              </a:spcBef>
              <a:buNone/>
              <a:defRPr sz="1800" b="0">
                <a:solidFill>
                  <a:schemeClr val="tx2"/>
                </a:solidFill>
                <a:latin typeface="+mn-lt"/>
              </a:defRPr>
            </a:lvl7pPr>
            <a:lvl8pPr marL="0" indent="0">
              <a:spcBef>
                <a:spcPts val="0"/>
              </a:spcBef>
              <a:buNone/>
              <a:defRPr sz="1800" b="0">
                <a:solidFill>
                  <a:schemeClr val="tx2"/>
                </a:solidFill>
                <a:latin typeface="+mn-lt"/>
              </a:defRPr>
            </a:lvl8pPr>
            <a:lvl9pPr marL="0" indent="0">
              <a:spcBef>
                <a:spcPts val="0"/>
              </a:spcBef>
              <a:buNone/>
              <a:defRPr sz="1800" b="0">
                <a:solidFill>
                  <a:schemeClr val="tx2"/>
                </a:solidFill>
                <a:latin typeface="+mn-lt"/>
              </a:defRPr>
            </a:lvl9pPr>
          </a:lstStyle>
          <a:p>
            <a:pPr lvl="0"/>
            <a:r>
              <a:rPr lang="en-US" noProof="0"/>
              <a:t>Click to edit agenda point</a:t>
            </a:r>
            <a:endParaRPr lang="en-US" noProof="0" dirty="0"/>
          </a:p>
        </p:txBody>
      </p:sp>
      <p:sp>
        <p:nvSpPr>
          <p:cNvPr id="26" name="Text Placeholder 14">
            <a:extLst>
              <a:ext uri="{FF2B5EF4-FFF2-40B4-BE49-F238E27FC236}">
                <a16:creationId xmlns:a16="http://schemas.microsoft.com/office/drawing/2014/main" id="{5846500A-5929-42C1-B324-F3AF6312F762}"/>
              </a:ext>
            </a:extLst>
          </p:cNvPr>
          <p:cNvSpPr>
            <a:spLocks noGrp="1"/>
          </p:cNvSpPr>
          <p:nvPr>
            <p:ph type="body" sz="quarter" idx="21" hasCustomPrompt="1"/>
          </p:nvPr>
        </p:nvSpPr>
        <p:spPr>
          <a:xfrm>
            <a:off x="8292620" y="4293096"/>
            <a:ext cx="1000375" cy="615553"/>
          </a:xfrm>
        </p:spPr>
        <p:txBody>
          <a:bodyPr wrap="none" lIns="108000" rIns="108000">
            <a:spAutoFit/>
          </a:bodyPr>
          <a:lstStyle>
            <a:lvl1pPr marL="0" indent="0">
              <a:spcBef>
                <a:spcPts val="0"/>
              </a:spcBef>
              <a:buFont typeface="Arial" panose="020B0604020202020204" pitchFamily="34" charset="0"/>
              <a:buNone/>
              <a:defRPr sz="4000" b="0">
                <a:solidFill>
                  <a:schemeClr val="tx2"/>
                </a:solidFill>
                <a:latin typeface="+mj-lt"/>
              </a:defRPr>
            </a:lvl1pPr>
            <a:lvl2pPr marL="0" indent="0">
              <a:spcBef>
                <a:spcPts val="0"/>
              </a:spcBef>
              <a:buFont typeface="Arial" panose="020B0604020202020204" pitchFamily="34" charset="0"/>
              <a:buNone/>
              <a:defRPr sz="4000" b="0">
                <a:solidFill>
                  <a:schemeClr val="tx2"/>
                </a:solidFill>
                <a:latin typeface="+mj-lt"/>
              </a:defRPr>
            </a:lvl2pPr>
            <a:lvl3pPr marL="0" indent="0">
              <a:spcBef>
                <a:spcPts val="0"/>
              </a:spcBef>
              <a:buNone/>
              <a:defRPr sz="4000" b="0">
                <a:solidFill>
                  <a:schemeClr val="tx2"/>
                </a:solidFill>
                <a:latin typeface="+mj-lt"/>
              </a:defRPr>
            </a:lvl3pPr>
            <a:lvl4pPr marL="0" indent="0">
              <a:spcBef>
                <a:spcPts val="0"/>
              </a:spcBef>
              <a:buNone/>
              <a:defRPr sz="4000" b="0">
                <a:solidFill>
                  <a:schemeClr val="tx2"/>
                </a:solidFill>
                <a:latin typeface="+mj-lt"/>
              </a:defRPr>
            </a:lvl4pPr>
            <a:lvl5pPr marL="0" indent="0">
              <a:spcBef>
                <a:spcPts val="0"/>
              </a:spcBef>
              <a:buNone/>
              <a:defRPr sz="4000" b="0">
                <a:solidFill>
                  <a:schemeClr val="tx2"/>
                </a:solidFill>
                <a:latin typeface="+mj-lt"/>
              </a:defRPr>
            </a:lvl5pPr>
            <a:lvl6pPr marL="0" indent="0">
              <a:spcBef>
                <a:spcPts val="0"/>
              </a:spcBef>
              <a:buNone/>
              <a:defRPr sz="4000" b="0">
                <a:solidFill>
                  <a:schemeClr val="tx2"/>
                </a:solidFill>
                <a:latin typeface="+mj-lt"/>
              </a:defRPr>
            </a:lvl6pPr>
            <a:lvl7pPr marL="0" indent="0">
              <a:spcBef>
                <a:spcPts val="0"/>
              </a:spcBef>
              <a:buNone/>
              <a:defRPr sz="4000" b="0">
                <a:solidFill>
                  <a:schemeClr val="tx2"/>
                </a:solidFill>
                <a:latin typeface="+mj-lt"/>
              </a:defRPr>
            </a:lvl7pPr>
            <a:lvl8pPr marL="0" indent="0">
              <a:spcBef>
                <a:spcPts val="0"/>
              </a:spcBef>
              <a:buNone/>
              <a:defRPr sz="4000" b="0">
                <a:solidFill>
                  <a:schemeClr val="tx2"/>
                </a:solidFill>
                <a:latin typeface="+mj-lt"/>
              </a:defRPr>
            </a:lvl8pPr>
            <a:lvl9pPr marL="0" indent="0">
              <a:spcBef>
                <a:spcPts val="0"/>
              </a:spcBef>
              <a:buNone/>
              <a:defRPr sz="4000" b="0">
                <a:solidFill>
                  <a:schemeClr val="tx2"/>
                </a:solidFill>
                <a:latin typeface="+mj-lt"/>
              </a:defRPr>
            </a:lvl9pPr>
          </a:lstStyle>
          <a:p>
            <a:pPr lvl="0"/>
            <a:r>
              <a:rPr lang="en-GB" noProof="0" dirty="0"/>
              <a:t>0X</a:t>
            </a:r>
            <a:endParaRPr lang="en-GB" dirty="0"/>
          </a:p>
        </p:txBody>
      </p:sp>
    </p:spTree>
    <p:extLst>
      <p:ext uri="{BB962C8B-B14F-4D97-AF65-F5344CB8AC3E}">
        <p14:creationId xmlns:p14="http://schemas.microsoft.com/office/powerpoint/2010/main" val="5500610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 Agenda 02">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3431589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9" name="Graphic 18">
            <a:extLst>
              <a:ext uri="{FF2B5EF4-FFF2-40B4-BE49-F238E27FC236}">
                <a16:creationId xmlns:a16="http://schemas.microsoft.com/office/drawing/2014/main" id="{AC64632D-7AE6-4B85-A3B1-68DE710F6C5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bwMode="ltGray">
          <a:xfrm>
            <a:off x="6960096" y="2006255"/>
            <a:ext cx="4152032" cy="4184726"/>
          </a:xfrm>
          <a:prstGeom prst="rect">
            <a:avLst/>
          </a:prstGeom>
        </p:spPr>
      </p:pic>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a:xfrm>
            <a:off x="515379" y="955875"/>
            <a:ext cx="11160000" cy="443198"/>
          </a:xfrm>
        </p:spPr>
        <p:txBody>
          <a:bodyPr vert="horz"/>
          <a:lstStyle>
            <a:lvl1pPr>
              <a:defRPr>
                <a:solidFill>
                  <a:schemeClr val="bg1"/>
                </a:solidFill>
              </a:defRPr>
            </a:lvl1pPr>
          </a:lstStyle>
          <a:p>
            <a:r>
              <a:rPr lang="en-US" dirty="0"/>
              <a:t>Click to edit agenda placeholder</a:t>
            </a:r>
            <a:endParaRPr lang="en-GB" dirty="0"/>
          </a:p>
        </p:txBody>
      </p:sp>
      <p:pic>
        <p:nvPicPr>
          <p:cNvPr id="7" name="Grafik 9">
            <a:extLst>
              <a:ext uri="{FF2B5EF4-FFF2-40B4-BE49-F238E27FC236}">
                <a16:creationId xmlns:a16="http://schemas.microsoft.com/office/drawing/2014/main" id="{5725501F-36F8-400F-B426-0EC28DCA703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sp>
        <p:nvSpPr>
          <p:cNvPr id="27" name="Text Placeholder 14">
            <a:extLst>
              <a:ext uri="{FF2B5EF4-FFF2-40B4-BE49-F238E27FC236}">
                <a16:creationId xmlns:a16="http://schemas.microsoft.com/office/drawing/2014/main" id="{6874D7D0-7FC3-457C-8B23-1C7FA5D155FA}"/>
              </a:ext>
            </a:extLst>
          </p:cNvPr>
          <p:cNvSpPr>
            <a:spLocks noGrp="1"/>
          </p:cNvSpPr>
          <p:nvPr>
            <p:ph type="body" sz="quarter" idx="10" hasCustomPrompt="1"/>
          </p:nvPr>
        </p:nvSpPr>
        <p:spPr bwMode="black">
          <a:xfrm>
            <a:off x="515379" y="1808940"/>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32" name="Text Placeholder 14">
            <a:extLst>
              <a:ext uri="{FF2B5EF4-FFF2-40B4-BE49-F238E27FC236}">
                <a16:creationId xmlns:a16="http://schemas.microsoft.com/office/drawing/2014/main" id="{3DCEBA8A-944B-4DAD-9990-5D2A8806FCFD}"/>
              </a:ext>
            </a:extLst>
          </p:cNvPr>
          <p:cNvSpPr>
            <a:spLocks noGrp="1"/>
          </p:cNvSpPr>
          <p:nvPr>
            <p:ph type="body" sz="quarter" idx="11" hasCustomPrompt="1"/>
          </p:nvPr>
        </p:nvSpPr>
        <p:spPr bwMode="black">
          <a:xfrm>
            <a:off x="1235460" y="1972743"/>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34" name="Text Placeholder 14">
            <a:extLst>
              <a:ext uri="{FF2B5EF4-FFF2-40B4-BE49-F238E27FC236}">
                <a16:creationId xmlns:a16="http://schemas.microsoft.com/office/drawing/2014/main" id="{C8594833-F232-43C8-81FF-E78FFB47A3A2}"/>
              </a:ext>
            </a:extLst>
          </p:cNvPr>
          <p:cNvSpPr>
            <a:spLocks noGrp="1"/>
          </p:cNvSpPr>
          <p:nvPr>
            <p:ph type="body" sz="quarter" idx="12" hasCustomPrompt="1"/>
          </p:nvPr>
        </p:nvSpPr>
        <p:spPr bwMode="black">
          <a:xfrm>
            <a:off x="515379" y="2520234"/>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35" name="Text Placeholder 14">
            <a:extLst>
              <a:ext uri="{FF2B5EF4-FFF2-40B4-BE49-F238E27FC236}">
                <a16:creationId xmlns:a16="http://schemas.microsoft.com/office/drawing/2014/main" id="{08D2D705-40F2-44C0-830C-5CFB7B5A246C}"/>
              </a:ext>
            </a:extLst>
          </p:cNvPr>
          <p:cNvSpPr>
            <a:spLocks noGrp="1"/>
          </p:cNvSpPr>
          <p:nvPr>
            <p:ph type="body" sz="quarter" idx="13" hasCustomPrompt="1"/>
          </p:nvPr>
        </p:nvSpPr>
        <p:spPr bwMode="black">
          <a:xfrm>
            <a:off x="1235460" y="2684009"/>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36" name="Text Placeholder 14">
            <a:extLst>
              <a:ext uri="{FF2B5EF4-FFF2-40B4-BE49-F238E27FC236}">
                <a16:creationId xmlns:a16="http://schemas.microsoft.com/office/drawing/2014/main" id="{868C445B-536A-4BFA-8EDA-E9D274CAD4CC}"/>
              </a:ext>
            </a:extLst>
          </p:cNvPr>
          <p:cNvSpPr>
            <a:spLocks noGrp="1"/>
          </p:cNvSpPr>
          <p:nvPr>
            <p:ph type="body" sz="quarter" idx="14" hasCustomPrompt="1"/>
          </p:nvPr>
        </p:nvSpPr>
        <p:spPr bwMode="black">
          <a:xfrm>
            <a:off x="515379" y="3231528"/>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37" name="Text Placeholder 14">
            <a:extLst>
              <a:ext uri="{FF2B5EF4-FFF2-40B4-BE49-F238E27FC236}">
                <a16:creationId xmlns:a16="http://schemas.microsoft.com/office/drawing/2014/main" id="{EEDFDD97-99C9-47D4-8AAB-F2B150C357F0}"/>
              </a:ext>
            </a:extLst>
          </p:cNvPr>
          <p:cNvSpPr>
            <a:spLocks noGrp="1"/>
          </p:cNvSpPr>
          <p:nvPr>
            <p:ph type="body" sz="quarter" idx="15" hasCustomPrompt="1"/>
          </p:nvPr>
        </p:nvSpPr>
        <p:spPr bwMode="black">
          <a:xfrm>
            <a:off x="1235460" y="3395275"/>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38" name="Text Placeholder 14">
            <a:extLst>
              <a:ext uri="{FF2B5EF4-FFF2-40B4-BE49-F238E27FC236}">
                <a16:creationId xmlns:a16="http://schemas.microsoft.com/office/drawing/2014/main" id="{09F67DAD-BC4C-4DA4-AEDE-2357CC6D3A4B}"/>
              </a:ext>
            </a:extLst>
          </p:cNvPr>
          <p:cNvSpPr>
            <a:spLocks noGrp="1"/>
          </p:cNvSpPr>
          <p:nvPr>
            <p:ph type="body" sz="quarter" idx="16" hasCustomPrompt="1"/>
          </p:nvPr>
        </p:nvSpPr>
        <p:spPr bwMode="black">
          <a:xfrm>
            <a:off x="515379" y="3942822"/>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39" name="Text Placeholder 14">
            <a:extLst>
              <a:ext uri="{FF2B5EF4-FFF2-40B4-BE49-F238E27FC236}">
                <a16:creationId xmlns:a16="http://schemas.microsoft.com/office/drawing/2014/main" id="{888E5D34-3220-4461-B53E-FFB09FB7D47B}"/>
              </a:ext>
            </a:extLst>
          </p:cNvPr>
          <p:cNvSpPr>
            <a:spLocks noGrp="1"/>
          </p:cNvSpPr>
          <p:nvPr>
            <p:ph type="body" sz="quarter" idx="17" hasCustomPrompt="1"/>
          </p:nvPr>
        </p:nvSpPr>
        <p:spPr bwMode="black">
          <a:xfrm>
            <a:off x="1235460" y="4106541"/>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40" name="Text Placeholder 14">
            <a:extLst>
              <a:ext uri="{FF2B5EF4-FFF2-40B4-BE49-F238E27FC236}">
                <a16:creationId xmlns:a16="http://schemas.microsoft.com/office/drawing/2014/main" id="{2B17ED1C-CE6C-4746-8BA1-64C778609553}"/>
              </a:ext>
            </a:extLst>
          </p:cNvPr>
          <p:cNvSpPr>
            <a:spLocks noGrp="1"/>
          </p:cNvSpPr>
          <p:nvPr>
            <p:ph type="body" sz="quarter" idx="18" hasCustomPrompt="1"/>
          </p:nvPr>
        </p:nvSpPr>
        <p:spPr bwMode="black">
          <a:xfrm>
            <a:off x="515379" y="4654116"/>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41" name="Text Placeholder 14">
            <a:extLst>
              <a:ext uri="{FF2B5EF4-FFF2-40B4-BE49-F238E27FC236}">
                <a16:creationId xmlns:a16="http://schemas.microsoft.com/office/drawing/2014/main" id="{28E7329F-CAB7-4035-AEDE-7D7C6E58446C}"/>
              </a:ext>
            </a:extLst>
          </p:cNvPr>
          <p:cNvSpPr>
            <a:spLocks noGrp="1"/>
          </p:cNvSpPr>
          <p:nvPr>
            <p:ph type="body" sz="quarter" idx="19" hasCustomPrompt="1"/>
          </p:nvPr>
        </p:nvSpPr>
        <p:spPr bwMode="black">
          <a:xfrm>
            <a:off x="1235460" y="4817807"/>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42" name="Text Placeholder 14">
            <a:extLst>
              <a:ext uri="{FF2B5EF4-FFF2-40B4-BE49-F238E27FC236}">
                <a16:creationId xmlns:a16="http://schemas.microsoft.com/office/drawing/2014/main" id="{81D9048F-56C0-4E7A-95DA-F1237E8F5089}"/>
              </a:ext>
            </a:extLst>
          </p:cNvPr>
          <p:cNvSpPr>
            <a:spLocks noGrp="1"/>
          </p:cNvSpPr>
          <p:nvPr>
            <p:ph type="body" sz="quarter" idx="20" hasCustomPrompt="1"/>
          </p:nvPr>
        </p:nvSpPr>
        <p:spPr bwMode="black">
          <a:xfrm>
            <a:off x="515379" y="5365410"/>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43" name="Text Placeholder 14">
            <a:extLst>
              <a:ext uri="{FF2B5EF4-FFF2-40B4-BE49-F238E27FC236}">
                <a16:creationId xmlns:a16="http://schemas.microsoft.com/office/drawing/2014/main" id="{DA2A46CF-A6EE-45F3-9E2F-0849FB1AD0CF}"/>
              </a:ext>
            </a:extLst>
          </p:cNvPr>
          <p:cNvSpPr>
            <a:spLocks noGrp="1"/>
          </p:cNvSpPr>
          <p:nvPr>
            <p:ph type="body" sz="quarter" idx="21" hasCustomPrompt="1"/>
          </p:nvPr>
        </p:nvSpPr>
        <p:spPr bwMode="black">
          <a:xfrm>
            <a:off x="1235460" y="5529073"/>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sp>
        <p:nvSpPr>
          <p:cNvPr id="44" name="Text Placeholder 14">
            <a:extLst>
              <a:ext uri="{FF2B5EF4-FFF2-40B4-BE49-F238E27FC236}">
                <a16:creationId xmlns:a16="http://schemas.microsoft.com/office/drawing/2014/main" id="{7360404D-9CF1-436F-BB0D-A5781D228867}"/>
              </a:ext>
            </a:extLst>
          </p:cNvPr>
          <p:cNvSpPr>
            <a:spLocks noGrp="1"/>
          </p:cNvSpPr>
          <p:nvPr>
            <p:ph type="body" sz="quarter" idx="22" hasCustomPrompt="1"/>
          </p:nvPr>
        </p:nvSpPr>
        <p:spPr bwMode="black">
          <a:xfrm>
            <a:off x="515379" y="6076704"/>
            <a:ext cx="626775" cy="492443"/>
          </a:xfrm>
        </p:spPr>
        <p:txBody>
          <a:bodyPr wrap="none" anchor="ctr">
            <a:no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GB" noProof="0" dirty="0"/>
              <a:t>0X</a:t>
            </a:r>
            <a:endParaRPr lang="en-GB" dirty="0"/>
          </a:p>
        </p:txBody>
      </p:sp>
      <p:sp>
        <p:nvSpPr>
          <p:cNvPr id="45" name="Text Placeholder 14">
            <a:extLst>
              <a:ext uri="{FF2B5EF4-FFF2-40B4-BE49-F238E27FC236}">
                <a16:creationId xmlns:a16="http://schemas.microsoft.com/office/drawing/2014/main" id="{68DA1429-EE43-46AF-9384-A85FFF2FF718}"/>
              </a:ext>
            </a:extLst>
          </p:cNvPr>
          <p:cNvSpPr>
            <a:spLocks noGrp="1"/>
          </p:cNvSpPr>
          <p:nvPr>
            <p:ph type="body" sz="quarter" idx="23" hasCustomPrompt="1"/>
          </p:nvPr>
        </p:nvSpPr>
        <p:spPr bwMode="black">
          <a:xfrm>
            <a:off x="1235460" y="6240338"/>
            <a:ext cx="10438678" cy="276999"/>
          </a:xfrm>
        </p:spPr>
        <p:txBody>
          <a:bodyPr wrap="square" anchor="ctr">
            <a:spAutoFit/>
          </a:bodyPr>
          <a:lstStyle>
            <a:lvl1pPr marL="0" indent="0">
              <a:spcBef>
                <a:spcPts val="0"/>
              </a:spcBef>
              <a:buFont typeface="Arial" panose="020B0604020202020204" pitchFamily="34" charset="0"/>
              <a:buNone/>
              <a:defRPr sz="1800" b="0">
                <a:solidFill>
                  <a:schemeClr val="bg1"/>
                </a:solidFill>
                <a:latin typeface="+mn-lt"/>
              </a:defRPr>
            </a:lvl1pPr>
            <a:lvl2pPr marL="0" indent="0">
              <a:spcBef>
                <a:spcPts val="0"/>
              </a:spcBef>
              <a:buFont typeface="Arial" panose="020B0604020202020204" pitchFamily="34" charset="0"/>
              <a:buNone/>
              <a:defRPr sz="1800" b="0">
                <a:solidFill>
                  <a:schemeClr val="bg1"/>
                </a:solidFill>
                <a:latin typeface="+mn-lt"/>
              </a:defRPr>
            </a:lvl2pPr>
            <a:lvl3pPr marL="0" indent="0">
              <a:spcBef>
                <a:spcPts val="0"/>
              </a:spcBef>
              <a:buNone/>
              <a:defRPr sz="1800" b="0">
                <a:solidFill>
                  <a:schemeClr val="bg1"/>
                </a:solidFill>
                <a:latin typeface="+mn-lt"/>
              </a:defRPr>
            </a:lvl3pPr>
            <a:lvl4pPr marL="0" indent="0">
              <a:spcBef>
                <a:spcPts val="0"/>
              </a:spcBef>
              <a:buNone/>
              <a:defRPr sz="1800" b="0">
                <a:solidFill>
                  <a:schemeClr val="bg1"/>
                </a:solidFill>
                <a:latin typeface="+mn-lt"/>
              </a:defRPr>
            </a:lvl4pPr>
            <a:lvl5pPr marL="0" indent="0">
              <a:spcBef>
                <a:spcPts val="0"/>
              </a:spcBef>
              <a:buNone/>
              <a:defRPr sz="1800" b="0">
                <a:solidFill>
                  <a:schemeClr val="bg1"/>
                </a:solidFill>
                <a:latin typeface="+mn-lt"/>
              </a:defRPr>
            </a:lvl5pPr>
            <a:lvl6pPr marL="0" indent="0">
              <a:spcBef>
                <a:spcPts val="0"/>
              </a:spcBef>
              <a:buNone/>
              <a:defRPr sz="1800" b="0">
                <a:solidFill>
                  <a:schemeClr val="bg1"/>
                </a:solidFill>
                <a:latin typeface="+mn-lt"/>
              </a:defRPr>
            </a:lvl6pPr>
            <a:lvl7pPr marL="0" indent="0">
              <a:spcBef>
                <a:spcPts val="0"/>
              </a:spcBef>
              <a:buNone/>
              <a:defRPr sz="1800" b="0">
                <a:solidFill>
                  <a:schemeClr val="bg1"/>
                </a:solidFill>
                <a:latin typeface="+mn-lt"/>
              </a:defRPr>
            </a:lvl7pPr>
            <a:lvl8pPr marL="0" indent="0">
              <a:spcBef>
                <a:spcPts val="0"/>
              </a:spcBef>
              <a:buNone/>
              <a:defRPr sz="1800" b="0">
                <a:solidFill>
                  <a:schemeClr val="bg1"/>
                </a:solidFill>
                <a:latin typeface="+mn-lt"/>
              </a:defRPr>
            </a:lvl8pPr>
            <a:lvl9pPr marL="0" indent="0">
              <a:spcBef>
                <a:spcPts val="0"/>
              </a:spcBef>
              <a:buNone/>
              <a:defRPr sz="1800" b="0">
                <a:solidFill>
                  <a:schemeClr val="bg1"/>
                </a:solidFill>
                <a:latin typeface="+mn-lt"/>
              </a:defRPr>
            </a:lvl9pPr>
          </a:lstStyle>
          <a:p>
            <a:pPr lvl="0"/>
            <a:r>
              <a:rPr lang="en-US" noProof="0"/>
              <a:t>Click to edit agenda point</a:t>
            </a:r>
            <a:endParaRPr lang="en-US" noProof="0" dirty="0"/>
          </a:p>
        </p:txBody>
      </p:sp>
      <p:cxnSp>
        <p:nvCxnSpPr>
          <p:cNvPr id="21" name="Straight Connector 17">
            <a:extLst>
              <a:ext uri="{FF2B5EF4-FFF2-40B4-BE49-F238E27FC236}">
                <a16:creationId xmlns:a16="http://schemas.microsoft.com/office/drawing/2014/main" id="{23AF8A91-A577-4FE5-9BD8-1D28C2423E01}"/>
              </a:ext>
            </a:extLst>
          </p:cNvPr>
          <p:cNvCxnSpPr>
            <a:cxnSpLocks/>
          </p:cNvCxnSpPr>
          <p:nvPr userDrawn="1"/>
        </p:nvCxnSpPr>
        <p:spPr>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9182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 Chapter Divider">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1677559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9" name="Graphic 18">
            <a:extLst>
              <a:ext uri="{FF2B5EF4-FFF2-40B4-BE49-F238E27FC236}">
                <a16:creationId xmlns:a16="http://schemas.microsoft.com/office/drawing/2014/main" id="{24618591-52A9-4CF3-B417-AD57BCE7D73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bwMode="ltGray">
          <a:xfrm>
            <a:off x="6960096" y="2006255"/>
            <a:ext cx="4152032" cy="4184726"/>
          </a:xfrm>
          <a:prstGeom prst="rect">
            <a:avLst/>
          </a:prstGeom>
        </p:spPr>
      </p:pic>
      <p:sp>
        <p:nvSpPr>
          <p:cNvPr id="11" name="Text Placeholder 14">
            <a:extLst>
              <a:ext uri="{FF2B5EF4-FFF2-40B4-BE49-F238E27FC236}">
                <a16:creationId xmlns:a16="http://schemas.microsoft.com/office/drawing/2014/main" id="{A14E365D-5F11-407F-AAA6-24104C0F349E}"/>
              </a:ext>
            </a:extLst>
          </p:cNvPr>
          <p:cNvSpPr>
            <a:spLocks noGrp="1"/>
          </p:cNvSpPr>
          <p:nvPr>
            <p:ph type="body" sz="quarter" idx="14" hasCustomPrompt="1"/>
          </p:nvPr>
        </p:nvSpPr>
        <p:spPr bwMode="black">
          <a:xfrm>
            <a:off x="515379" y="955875"/>
            <a:ext cx="626775" cy="443198"/>
          </a:xfrm>
        </p:spPr>
        <p:txBody>
          <a:bodyPr wrap="none" anchor="b">
            <a:spAutoFit/>
          </a:bodyPr>
          <a:lstStyle>
            <a:lvl1pPr marL="0" indent="0">
              <a:lnSpc>
                <a:spcPct val="90000"/>
              </a:lnSpc>
              <a:spcBef>
                <a:spcPts val="0"/>
              </a:spcBef>
              <a:buFont typeface="Arial" panose="020B0604020202020204" pitchFamily="34" charset="0"/>
              <a:buNone/>
              <a:defRPr sz="3200" b="0">
                <a:solidFill>
                  <a:schemeClr val="bg1"/>
                </a:solidFill>
                <a:latin typeface="+mj-lt"/>
              </a:defRPr>
            </a:lvl1pPr>
            <a:lvl2pPr marL="0" indent="0">
              <a:lnSpc>
                <a:spcPct val="90000"/>
              </a:lnSpc>
              <a:spcBef>
                <a:spcPts val="0"/>
              </a:spcBef>
              <a:buFont typeface="Arial" panose="020B0604020202020204" pitchFamily="34" charset="0"/>
              <a:buNone/>
              <a:defRPr sz="3200" b="0">
                <a:solidFill>
                  <a:schemeClr val="bg1"/>
                </a:solidFill>
                <a:latin typeface="+mj-lt"/>
              </a:defRPr>
            </a:lvl2pPr>
            <a:lvl3pPr marL="0" indent="0">
              <a:lnSpc>
                <a:spcPct val="90000"/>
              </a:lnSpc>
              <a:spcBef>
                <a:spcPts val="0"/>
              </a:spcBef>
              <a:buNone/>
              <a:defRPr sz="3200" b="0">
                <a:solidFill>
                  <a:schemeClr val="bg1"/>
                </a:solidFill>
                <a:latin typeface="+mj-lt"/>
              </a:defRPr>
            </a:lvl3pPr>
            <a:lvl4pPr marL="0" indent="0">
              <a:lnSpc>
                <a:spcPct val="90000"/>
              </a:lnSpc>
              <a:spcBef>
                <a:spcPts val="0"/>
              </a:spcBef>
              <a:buNone/>
              <a:defRPr sz="3200" b="0">
                <a:solidFill>
                  <a:schemeClr val="bg1"/>
                </a:solidFill>
                <a:latin typeface="+mj-lt"/>
              </a:defRPr>
            </a:lvl4pPr>
            <a:lvl5pPr marL="0" indent="0">
              <a:lnSpc>
                <a:spcPct val="90000"/>
              </a:lnSpc>
              <a:spcBef>
                <a:spcPts val="0"/>
              </a:spcBef>
              <a:buNone/>
              <a:defRPr sz="3200" b="0">
                <a:solidFill>
                  <a:schemeClr val="bg1"/>
                </a:solidFill>
                <a:latin typeface="+mj-lt"/>
              </a:defRPr>
            </a:lvl5pPr>
            <a:lvl6pPr marL="0" indent="0">
              <a:lnSpc>
                <a:spcPct val="90000"/>
              </a:lnSpc>
              <a:spcBef>
                <a:spcPts val="0"/>
              </a:spcBef>
              <a:buNone/>
              <a:defRPr sz="3200" b="0">
                <a:solidFill>
                  <a:schemeClr val="bg1"/>
                </a:solidFill>
                <a:latin typeface="+mj-lt"/>
              </a:defRPr>
            </a:lvl6pPr>
            <a:lvl7pPr marL="0" indent="0">
              <a:lnSpc>
                <a:spcPct val="90000"/>
              </a:lnSpc>
              <a:spcBef>
                <a:spcPts val="0"/>
              </a:spcBef>
              <a:buNone/>
              <a:defRPr sz="3200" b="0">
                <a:solidFill>
                  <a:schemeClr val="bg1"/>
                </a:solidFill>
                <a:latin typeface="+mj-lt"/>
              </a:defRPr>
            </a:lvl7pPr>
            <a:lvl8pPr marL="0" indent="0">
              <a:lnSpc>
                <a:spcPct val="90000"/>
              </a:lnSpc>
              <a:spcBef>
                <a:spcPts val="0"/>
              </a:spcBef>
              <a:buNone/>
              <a:defRPr sz="3200" b="0">
                <a:solidFill>
                  <a:schemeClr val="bg1"/>
                </a:solidFill>
                <a:latin typeface="+mj-lt"/>
              </a:defRPr>
            </a:lvl8pPr>
            <a:lvl9pPr marL="0" indent="0">
              <a:lnSpc>
                <a:spcPct val="90000"/>
              </a:lnSpc>
              <a:spcBef>
                <a:spcPts val="0"/>
              </a:spcBef>
              <a:buNone/>
              <a:defRPr sz="3200" b="0">
                <a:solidFill>
                  <a:schemeClr val="bg1"/>
                </a:solidFill>
                <a:latin typeface="+mj-lt"/>
              </a:defRPr>
            </a:lvl9pPr>
          </a:lstStyle>
          <a:p>
            <a:pPr lvl="0"/>
            <a:r>
              <a:rPr lang="en-GB" noProof="0" dirty="0"/>
              <a:t>0X</a:t>
            </a:r>
            <a:endParaRPr lang="en-GB" dirty="0"/>
          </a:p>
        </p:txBody>
      </p:sp>
      <p:sp>
        <p:nvSpPr>
          <p:cNvPr id="16" name="Title 1">
            <a:extLst>
              <a:ext uri="{FF2B5EF4-FFF2-40B4-BE49-F238E27FC236}">
                <a16:creationId xmlns:a16="http://schemas.microsoft.com/office/drawing/2014/main" id="{65DD7A8F-F5C3-404B-9290-DA6F6C82F5C7}"/>
              </a:ext>
            </a:extLst>
          </p:cNvPr>
          <p:cNvSpPr>
            <a:spLocks noGrp="1"/>
          </p:cNvSpPr>
          <p:nvPr>
            <p:ph type="title" hasCustomPrompt="1"/>
          </p:nvPr>
        </p:nvSpPr>
        <p:spPr bwMode="black">
          <a:xfrm>
            <a:off x="515379" y="1772816"/>
            <a:ext cx="11160000" cy="387798"/>
          </a:xfrm>
        </p:spPr>
        <p:txBody>
          <a:bodyPr vert="horz" anchor="t"/>
          <a:lstStyle>
            <a:lvl1pPr>
              <a:defRPr sz="2800">
                <a:solidFill>
                  <a:schemeClr val="bg1"/>
                </a:solidFill>
              </a:defRPr>
            </a:lvl1pPr>
          </a:lstStyle>
          <a:p>
            <a:r>
              <a:rPr lang="en-US"/>
              <a:t>Click to edit chapter name</a:t>
            </a:r>
            <a:endParaRPr lang="en-US" dirty="0"/>
          </a:p>
        </p:txBody>
      </p:sp>
      <p:cxnSp>
        <p:nvCxnSpPr>
          <p:cNvPr id="18" name="Straight Connector 17">
            <a:extLst>
              <a:ext uri="{FF2B5EF4-FFF2-40B4-BE49-F238E27FC236}">
                <a16:creationId xmlns:a16="http://schemas.microsoft.com/office/drawing/2014/main" id="{FA16D999-1B4D-4357-8004-3925CF1C7FCD}"/>
              </a:ext>
            </a:extLst>
          </p:cNvPr>
          <p:cNvCxnSpPr>
            <a:cxnSpLocks/>
          </p:cNvCxnSpPr>
          <p:nvPr userDrawn="1"/>
        </p:nvCxnSpPr>
        <p:spPr>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afik 9">
            <a:extLst>
              <a:ext uri="{FF2B5EF4-FFF2-40B4-BE49-F238E27FC236}">
                <a16:creationId xmlns:a16="http://schemas.microsoft.com/office/drawing/2014/main" id="{538AF1E9-0975-4D87-8067-BCA436FD549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spTree>
    <p:extLst>
      <p:ext uri="{BB962C8B-B14F-4D97-AF65-F5344CB8AC3E}">
        <p14:creationId xmlns:p14="http://schemas.microsoft.com/office/powerpoint/2010/main" val="41184987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Title Only">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19620501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gray"/>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Tree>
    <p:extLst>
      <p:ext uri="{BB962C8B-B14F-4D97-AF65-F5344CB8AC3E}">
        <p14:creationId xmlns:p14="http://schemas.microsoft.com/office/powerpoint/2010/main" val="9434231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 Title Only (Blue)">
    <p:bg>
      <p:bgPr>
        <a:solidFill>
          <a:schemeClr val="tx2"/>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5332643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lvl1pPr>
              <a:defRPr>
                <a:solidFill>
                  <a:schemeClr val="bg1"/>
                </a:solidFill>
              </a:defRPr>
            </a:lvl1pPr>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lvl1pPr>
              <a:defRPr>
                <a:solidFill>
                  <a:schemeClr val="bg1"/>
                </a:solidFill>
              </a:defRPr>
            </a:lvl1p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lvl1pPr>
              <a:defRPr>
                <a:solidFill>
                  <a:schemeClr val="bg1"/>
                </a:solidFill>
              </a:defRPr>
            </a:lvl1pPr>
          </a:lstStyle>
          <a:p>
            <a:fld id="{740E5443-3F17-4526-A9CF-4F2AF5CBABE6}" type="slidenum">
              <a:rPr lang="en-GB" smtClean="0"/>
              <a:pPr/>
              <a:t>‹#›</a:t>
            </a:fld>
            <a:endParaRPr lang="en-GB" dirty="0"/>
          </a:p>
        </p:txBody>
      </p:sp>
      <p:pic>
        <p:nvPicPr>
          <p:cNvPr id="7" name="Grafik 9">
            <a:extLst>
              <a:ext uri="{FF2B5EF4-FFF2-40B4-BE49-F238E27FC236}">
                <a16:creationId xmlns:a16="http://schemas.microsoft.com/office/drawing/2014/main" id="{E0E887F1-983E-4C05-BDBB-F367A9A3CC6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spTree>
    <p:extLst>
      <p:ext uri="{BB962C8B-B14F-4D97-AF65-F5344CB8AC3E}">
        <p14:creationId xmlns:p14="http://schemas.microsoft.com/office/powerpoint/2010/main" val="2864866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 Title Slide 04">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380370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1" name="Graphic 20">
            <a:extLst>
              <a:ext uri="{FF2B5EF4-FFF2-40B4-BE49-F238E27FC236}">
                <a16:creationId xmlns:a16="http://schemas.microsoft.com/office/drawing/2014/main" id="{68D19662-F20D-4CBD-9383-C01528F1A9A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bwMode="ltGray">
          <a:xfrm>
            <a:off x="6348971" y="519118"/>
            <a:ext cx="5327649" cy="3693836"/>
          </a:xfrm>
          <a:prstGeom prst="rect">
            <a:avLst/>
          </a:prstGeom>
        </p:spPr>
      </p:pic>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invGray">
          <a:xfrm>
            <a:off x="515380" y="633859"/>
            <a:ext cx="1764197" cy="323592"/>
          </a:xfrm>
          <a:prstGeom prst="rect">
            <a:avLst/>
          </a:prstGeom>
        </p:spPr>
      </p:pic>
    </p:spTree>
    <p:extLst>
      <p:ext uri="{BB962C8B-B14F-4D97-AF65-F5344CB8AC3E}">
        <p14:creationId xmlns:p14="http://schemas.microsoft.com/office/powerpoint/2010/main" val="20891961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 Titl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052021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gray"/>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gray">
          <a:xfrm>
            <a:off x="515379" y="1772816"/>
            <a:ext cx="11160683"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9316710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 Title and Text (Blue)">
    <p:bg>
      <p:bgPr>
        <a:solidFill>
          <a:schemeClr val="tx2"/>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0050831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lvl1pPr>
              <a:defRPr>
                <a:solidFill>
                  <a:schemeClr val="bg1"/>
                </a:solidFill>
              </a:defRPr>
            </a:lvl1pPr>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lvl1pPr>
              <a:defRPr>
                <a:solidFill>
                  <a:schemeClr val="bg1"/>
                </a:solidFill>
              </a:defRPr>
            </a:lvl1p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lvl1pPr>
              <a:defRPr>
                <a:solidFill>
                  <a:schemeClr val="bg1"/>
                </a:solidFill>
              </a:defRPr>
            </a:lvl1p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9" y="1772816"/>
            <a:ext cx="11160683" cy="4824834"/>
          </a:xfrm>
        </p:spPr>
        <p:txBody>
          <a:bodyPr/>
          <a:lstStyle>
            <a:lvl1pPr>
              <a:defRPr>
                <a:solidFill>
                  <a:schemeClr val="bg1"/>
                </a:solidFill>
              </a:defRPr>
            </a:lvl1pPr>
            <a:lvl2pP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vl6pPr>
              <a:buClr>
                <a:schemeClr val="accent2"/>
              </a:buClr>
              <a:defRPr>
                <a:solidFill>
                  <a:schemeClr val="bg1"/>
                </a:solidFill>
              </a:defRPr>
            </a:lvl6pPr>
            <a:lvl7pPr>
              <a:buClr>
                <a:schemeClr val="accent2"/>
              </a:buClr>
              <a:defRPr>
                <a:solidFill>
                  <a:schemeClr val="bg1"/>
                </a:solidFill>
              </a:defRPr>
            </a:lvl7pPr>
            <a:lvl8pPr>
              <a:buClr>
                <a:schemeClr val="accent2"/>
              </a:buClr>
              <a:defRPr>
                <a:solidFill>
                  <a:schemeClr val="bg1"/>
                </a:solidFill>
              </a:defRPr>
            </a:lvl8pPr>
            <a:lvl9pPr>
              <a:buClr>
                <a:schemeClr val="accent2"/>
              </a:buClr>
              <a:defRPr>
                <a:solidFill>
                  <a:schemeClr val="bg1"/>
                </a:solidFill>
              </a:defRPr>
            </a:lvl9pPr>
          </a:lstStyle>
          <a:p>
            <a:pPr lvl="0"/>
            <a:r>
              <a:rPr lang="en-US" noProof="0" dirty="0"/>
              <a:t>Click to edit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pic>
        <p:nvPicPr>
          <p:cNvPr id="9" name="Grafik 9">
            <a:extLst>
              <a:ext uri="{FF2B5EF4-FFF2-40B4-BE49-F238E27FC236}">
                <a16:creationId xmlns:a16="http://schemas.microsoft.com/office/drawing/2014/main" id="{F3A920FA-D4CB-4C79-A1E7-87F48C07193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spTree>
    <p:extLst>
      <p:ext uri="{BB962C8B-B14F-4D97-AF65-F5344CB8AC3E}">
        <p14:creationId xmlns:p14="http://schemas.microsoft.com/office/powerpoint/2010/main" val="33599568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 Title and Text (2 column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3154090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a:t>Click to edit slide title (maximum two lines)</a:t>
            </a:r>
            <a:endParaRPr lang="en-GB" dirty="0"/>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532800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6348028" y="1772816"/>
            <a:ext cx="5328000"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Tree>
    <p:extLst>
      <p:ext uri="{BB962C8B-B14F-4D97-AF65-F5344CB8AC3E}">
        <p14:creationId xmlns:p14="http://schemas.microsoft.com/office/powerpoint/2010/main" val="23469955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 Title and Text (3 column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6030577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338511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4403812" y="1772816"/>
            <a:ext cx="3384463"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2" name="Text Placeholder 5">
            <a:extLst>
              <a:ext uri="{FF2B5EF4-FFF2-40B4-BE49-F238E27FC236}">
                <a16:creationId xmlns:a16="http://schemas.microsoft.com/office/drawing/2014/main" id="{B3697EE3-E7C1-49CD-8834-15389A8D3FAE}"/>
              </a:ext>
            </a:extLst>
          </p:cNvPr>
          <p:cNvSpPr>
            <a:spLocks noGrp="1"/>
          </p:cNvSpPr>
          <p:nvPr>
            <p:ph type="body" sz="quarter" idx="14" hasCustomPrompt="1"/>
          </p:nvPr>
        </p:nvSpPr>
        <p:spPr bwMode="black">
          <a:xfrm>
            <a:off x="8292244" y="1772816"/>
            <a:ext cx="3384463"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Tree>
    <p:extLst>
      <p:ext uri="{BB962C8B-B14F-4D97-AF65-F5344CB8AC3E}">
        <p14:creationId xmlns:p14="http://schemas.microsoft.com/office/powerpoint/2010/main" val="1390073472"/>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 Title, Text and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142917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532800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6348028" y="1772815"/>
            <a:ext cx="5328000" cy="4824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42734548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 Title, Text and 2 Image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418507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532800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6348028" y="1772815"/>
            <a:ext cx="5328000" cy="2340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10" name="Picture Placeholder 8">
            <a:extLst>
              <a:ext uri="{FF2B5EF4-FFF2-40B4-BE49-F238E27FC236}">
                <a16:creationId xmlns:a16="http://schemas.microsoft.com/office/drawing/2014/main" id="{BAA42FE7-AA4A-4E9E-A0E0-25E2CDE404E9}"/>
              </a:ext>
            </a:extLst>
          </p:cNvPr>
          <p:cNvSpPr>
            <a:spLocks noGrp="1"/>
          </p:cNvSpPr>
          <p:nvPr>
            <p:ph type="pic" sz="quarter" idx="14" hasCustomPrompt="1"/>
          </p:nvPr>
        </p:nvSpPr>
        <p:spPr bwMode="gray">
          <a:xfrm>
            <a:off x="6348028" y="4257092"/>
            <a:ext cx="5328000" cy="2340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27927109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 Title, Imag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19173934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6348028" y="1772815"/>
            <a:ext cx="532800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515378" y="1772816"/>
            <a:ext cx="5328000" cy="4824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23262494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 Title, 2 Images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4828031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6348028" y="1772815"/>
            <a:ext cx="5328000" cy="4824834"/>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515378" y="1772816"/>
            <a:ext cx="5328000" cy="2340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10" name="Picture Placeholder 8">
            <a:extLst>
              <a:ext uri="{FF2B5EF4-FFF2-40B4-BE49-F238E27FC236}">
                <a16:creationId xmlns:a16="http://schemas.microsoft.com/office/drawing/2014/main" id="{BAA42FE7-AA4A-4E9E-A0E0-25E2CDE404E9}"/>
              </a:ext>
            </a:extLst>
          </p:cNvPr>
          <p:cNvSpPr>
            <a:spLocks noGrp="1"/>
          </p:cNvSpPr>
          <p:nvPr>
            <p:ph type="pic" sz="quarter" idx="14" hasCustomPrompt="1"/>
          </p:nvPr>
        </p:nvSpPr>
        <p:spPr bwMode="gray">
          <a:xfrm>
            <a:off x="515378" y="4257352"/>
            <a:ext cx="5328000" cy="2340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9224785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 Title, 4 Images and Tex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AC7D93E-DA72-4AEB-8F8F-D9566B56F40D}"/>
              </a:ext>
            </a:extLst>
          </p:cNvPr>
          <p:cNvGraphicFramePr>
            <a:graphicFrameLocks noChangeAspect="1"/>
          </p:cNvGraphicFramePr>
          <p:nvPr userDrawn="1">
            <p:custDataLst>
              <p:tags r:id="rId1"/>
            </p:custDataLst>
            <p:extLst>
              <p:ext uri="{D42A27DB-BD31-4B8C-83A1-F6EECF244321}">
                <p14:modId xmlns:p14="http://schemas.microsoft.com/office/powerpoint/2010/main" val="24166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4AC7D93E-DA72-4AEB-8F8F-D9566B56F40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33AFCF-B896-4DC7-9E1F-6CFCBD3F9CF2}"/>
              </a:ext>
            </a:extLst>
          </p:cNvPr>
          <p:cNvSpPr>
            <a:spLocks noGrp="1"/>
          </p:cNvSpPr>
          <p:nvPr>
            <p:ph type="title"/>
          </p:nvPr>
        </p:nvSpPr>
        <p:spPr bwMode="black"/>
        <p:txBody>
          <a:bodyPr vert="horz"/>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DC103648-B850-4B17-87C8-5ED29457C81A}"/>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46D86141-B919-4C56-B9C4-88999E538173}"/>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11" name="Text Placeholder 5">
            <a:extLst>
              <a:ext uri="{FF2B5EF4-FFF2-40B4-BE49-F238E27FC236}">
                <a16:creationId xmlns:a16="http://schemas.microsoft.com/office/drawing/2014/main" id="{A42F605C-B2F2-4272-AE72-38C04A7DF493}"/>
              </a:ext>
            </a:extLst>
          </p:cNvPr>
          <p:cNvSpPr>
            <a:spLocks noGrp="1"/>
          </p:cNvSpPr>
          <p:nvPr>
            <p:ph type="body" sz="quarter" idx="12" hasCustomPrompt="1"/>
          </p:nvPr>
        </p:nvSpPr>
        <p:spPr bwMode="black">
          <a:xfrm>
            <a:off x="1919536" y="1772816"/>
            <a:ext cx="4032000" cy="2268000"/>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2" name="Picture Placeholder 8">
            <a:extLst>
              <a:ext uri="{FF2B5EF4-FFF2-40B4-BE49-F238E27FC236}">
                <a16:creationId xmlns:a16="http://schemas.microsoft.com/office/drawing/2014/main" id="{4B46E07D-7DFD-4300-AFB6-5ECE85C3D679}"/>
              </a:ext>
            </a:extLst>
          </p:cNvPr>
          <p:cNvSpPr>
            <a:spLocks noGrp="1"/>
          </p:cNvSpPr>
          <p:nvPr>
            <p:ph type="pic" sz="quarter" idx="13" hasCustomPrompt="1"/>
          </p:nvPr>
        </p:nvSpPr>
        <p:spPr bwMode="gray">
          <a:xfrm>
            <a:off x="515379" y="1772815"/>
            <a:ext cx="1224000" cy="1224000"/>
          </a:xfrm>
          <a:solidFill>
            <a:schemeClr val="bg1">
              <a:lumMod val="95000"/>
            </a:schemeClr>
          </a:solidFill>
        </p:spPr>
        <p:txBody>
          <a:bodyPr>
            <a:normAutofit/>
          </a:bodyPr>
          <a:lstStyle>
            <a:lvl1pPr>
              <a:spcBef>
                <a:spcPts val="0"/>
              </a:spcBef>
              <a:defRPr sz="1600" b="0"/>
            </a:lvl1pPr>
          </a:lstStyle>
          <a:p>
            <a:r>
              <a:rPr lang="en-GB" dirty="0"/>
              <a:t>Add image by clicking on icon</a:t>
            </a:r>
          </a:p>
        </p:txBody>
      </p:sp>
      <p:sp>
        <p:nvSpPr>
          <p:cNvPr id="13" name="Picture Placeholder 8">
            <a:extLst>
              <a:ext uri="{FF2B5EF4-FFF2-40B4-BE49-F238E27FC236}">
                <a16:creationId xmlns:a16="http://schemas.microsoft.com/office/drawing/2014/main" id="{2EEF4088-1D5A-4E0C-A3A2-5F62D99B042F}"/>
              </a:ext>
            </a:extLst>
          </p:cNvPr>
          <p:cNvSpPr>
            <a:spLocks noGrp="1"/>
          </p:cNvSpPr>
          <p:nvPr>
            <p:ph type="pic" sz="quarter" idx="14" hasCustomPrompt="1"/>
          </p:nvPr>
        </p:nvSpPr>
        <p:spPr bwMode="gray">
          <a:xfrm>
            <a:off x="6240016" y="1772815"/>
            <a:ext cx="1224000" cy="1224000"/>
          </a:xfrm>
          <a:solidFill>
            <a:schemeClr val="bg1">
              <a:lumMod val="95000"/>
            </a:schemeClr>
          </a:solidFill>
        </p:spPr>
        <p:txBody>
          <a:bodyPr>
            <a:normAutofit/>
          </a:bodyPr>
          <a:lstStyle>
            <a:lvl1pPr>
              <a:spcBef>
                <a:spcPts val="0"/>
              </a:spcBef>
              <a:defRPr sz="1600" b="0"/>
            </a:lvl1pPr>
          </a:lstStyle>
          <a:p>
            <a:r>
              <a:rPr lang="en-GB"/>
              <a:t>Add image by clicking on icon</a:t>
            </a:r>
            <a:endParaRPr lang="en-GB" dirty="0"/>
          </a:p>
        </p:txBody>
      </p:sp>
      <p:sp>
        <p:nvSpPr>
          <p:cNvPr id="14" name="Text Placeholder 5">
            <a:extLst>
              <a:ext uri="{FF2B5EF4-FFF2-40B4-BE49-F238E27FC236}">
                <a16:creationId xmlns:a16="http://schemas.microsoft.com/office/drawing/2014/main" id="{1CDF990D-921C-4E3C-AB18-4E57EC381BEE}"/>
              </a:ext>
            </a:extLst>
          </p:cNvPr>
          <p:cNvSpPr>
            <a:spLocks noGrp="1"/>
          </p:cNvSpPr>
          <p:nvPr>
            <p:ph type="body" sz="quarter" idx="15" hasCustomPrompt="1"/>
          </p:nvPr>
        </p:nvSpPr>
        <p:spPr bwMode="black">
          <a:xfrm>
            <a:off x="7644173" y="1772816"/>
            <a:ext cx="4032000" cy="2268000"/>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5" name="Picture Placeholder 8">
            <a:extLst>
              <a:ext uri="{FF2B5EF4-FFF2-40B4-BE49-F238E27FC236}">
                <a16:creationId xmlns:a16="http://schemas.microsoft.com/office/drawing/2014/main" id="{CE7168AD-AA3F-415C-94FC-210EA91758F9}"/>
              </a:ext>
            </a:extLst>
          </p:cNvPr>
          <p:cNvSpPr>
            <a:spLocks noGrp="1"/>
          </p:cNvSpPr>
          <p:nvPr>
            <p:ph type="pic" sz="quarter" idx="16" hasCustomPrompt="1"/>
          </p:nvPr>
        </p:nvSpPr>
        <p:spPr bwMode="gray">
          <a:xfrm>
            <a:off x="515380" y="4329100"/>
            <a:ext cx="1224000" cy="1224000"/>
          </a:xfrm>
          <a:solidFill>
            <a:schemeClr val="bg1">
              <a:lumMod val="95000"/>
            </a:schemeClr>
          </a:solidFill>
        </p:spPr>
        <p:txBody>
          <a:bodyPr>
            <a:normAutofit/>
          </a:bodyPr>
          <a:lstStyle>
            <a:lvl1pPr>
              <a:spcBef>
                <a:spcPts val="0"/>
              </a:spcBef>
              <a:defRPr sz="1600" b="0"/>
            </a:lvl1pPr>
          </a:lstStyle>
          <a:p>
            <a:r>
              <a:rPr lang="en-GB" dirty="0"/>
              <a:t>Add image by clicking on icon</a:t>
            </a:r>
          </a:p>
        </p:txBody>
      </p:sp>
      <p:sp>
        <p:nvSpPr>
          <p:cNvPr id="16" name="Text Placeholder 5">
            <a:extLst>
              <a:ext uri="{FF2B5EF4-FFF2-40B4-BE49-F238E27FC236}">
                <a16:creationId xmlns:a16="http://schemas.microsoft.com/office/drawing/2014/main" id="{DA8AC86E-A5CC-4C24-B039-76772D4379AA}"/>
              </a:ext>
            </a:extLst>
          </p:cNvPr>
          <p:cNvSpPr>
            <a:spLocks noGrp="1"/>
          </p:cNvSpPr>
          <p:nvPr>
            <p:ph type="body" sz="quarter" idx="17" hasCustomPrompt="1"/>
          </p:nvPr>
        </p:nvSpPr>
        <p:spPr bwMode="black">
          <a:xfrm>
            <a:off x="1919537" y="4329100"/>
            <a:ext cx="4032000" cy="2268000"/>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7" name="Picture Placeholder 8">
            <a:extLst>
              <a:ext uri="{FF2B5EF4-FFF2-40B4-BE49-F238E27FC236}">
                <a16:creationId xmlns:a16="http://schemas.microsoft.com/office/drawing/2014/main" id="{0B6B2A32-CA34-4A16-A20F-78A2214FE531}"/>
              </a:ext>
            </a:extLst>
          </p:cNvPr>
          <p:cNvSpPr>
            <a:spLocks noGrp="1"/>
          </p:cNvSpPr>
          <p:nvPr>
            <p:ph type="pic" sz="quarter" idx="18" hasCustomPrompt="1"/>
          </p:nvPr>
        </p:nvSpPr>
        <p:spPr bwMode="gray">
          <a:xfrm>
            <a:off x="6240016" y="4329100"/>
            <a:ext cx="1224000" cy="1224000"/>
          </a:xfrm>
          <a:solidFill>
            <a:schemeClr val="bg1">
              <a:lumMod val="95000"/>
            </a:schemeClr>
          </a:solidFill>
        </p:spPr>
        <p:txBody>
          <a:bodyPr>
            <a:normAutofit/>
          </a:bodyPr>
          <a:lstStyle>
            <a:lvl1pPr>
              <a:spcBef>
                <a:spcPts val="0"/>
              </a:spcBef>
              <a:defRPr sz="1600" b="0"/>
            </a:lvl1pPr>
          </a:lstStyle>
          <a:p>
            <a:r>
              <a:rPr lang="en-GB" dirty="0"/>
              <a:t>Add image by clicking on icon</a:t>
            </a:r>
          </a:p>
        </p:txBody>
      </p:sp>
      <p:sp>
        <p:nvSpPr>
          <p:cNvPr id="18" name="Text Placeholder 5">
            <a:extLst>
              <a:ext uri="{FF2B5EF4-FFF2-40B4-BE49-F238E27FC236}">
                <a16:creationId xmlns:a16="http://schemas.microsoft.com/office/drawing/2014/main" id="{FBB6EA2F-8EA5-419D-8550-63CBA16083EF}"/>
              </a:ext>
            </a:extLst>
          </p:cNvPr>
          <p:cNvSpPr>
            <a:spLocks noGrp="1"/>
          </p:cNvSpPr>
          <p:nvPr>
            <p:ph type="body" sz="quarter" idx="19" hasCustomPrompt="1"/>
          </p:nvPr>
        </p:nvSpPr>
        <p:spPr bwMode="black">
          <a:xfrm>
            <a:off x="7644173" y="4329100"/>
            <a:ext cx="4032000" cy="2268000"/>
          </a:xfrm>
        </p:spPr>
        <p:txBody>
          <a:body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4624824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Title and Imag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15827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515938" y="1772815"/>
            <a:ext cx="11160090" cy="48240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1743780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 Title Slide 05">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9694762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Graphic 9">
            <a:extLst>
              <a:ext uri="{FF2B5EF4-FFF2-40B4-BE49-F238E27FC236}">
                <a16:creationId xmlns:a16="http://schemas.microsoft.com/office/drawing/2014/main" id="{291D4B97-00EB-4886-9747-76F2CCEA583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bwMode="ltGray">
          <a:xfrm>
            <a:off x="6980904" y="260648"/>
            <a:ext cx="4090586" cy="4090586"/>
          </a:xfrm>
          <a:prstGeom prst="rect">
            <a:avLst/>
          </a:prstGeom>
        </p:spPr>
      </p:pic>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black">
          <a:xfrm>
            <a:off x="515380" y="633859"/>
            <a:ext cx="1764197" cy="323592"/>
          </a:xfrm>
          <a:prstGeom prst="rect">
            <a:avLst/>
          </a:prstGeom>
        </p:spPr>
      </p:pic>
    </p:spTree>
    <p:extLst>
      <p:ext uri="{BB962C8B-B14F-4D97-AF65-F5344CB8AC3E}">
        <p14:creationId xmlns:p14="http://schemas.microsoft.com/office/powerpoint/2010/main" val="31469597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 Fullsize Image (ligh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657235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0" y="0"/>
            <a:ext cx="12191966" cy="6857999"/>
          </a:xfrm>
          <a:solidFill>
            <a:schemeClr val="bg1">
              <a:lumMod val="95000"/>
            </a:schemeClr>
          </a:solidFill>
        </p:spPr>
        <p:txBody>
          <a:bodyPr>
            <a:normAutofit/>
          </a:bodyPr>
          <a:lstStyle>
            <a:lvl1pPr>
              <a:spcBef>
                <a:spcPts val="0"/>
              </a:spcBef>
              <a:defRPr sz="1800" b="0"/>
            </a:lvl1pPr>
          </a:lstStyle>
          <a:p>
            <a:r>
              <a:rPr lang="en-GB" dirty="0"/>
              <a:t>Add image (with a dominant light background colour) by clicking on icon</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7" name="Text Placeholder 27">
            <a:extLst>
              <a:ext uri="{FF2B5EF4-FFF2-40B4-BE49-F238E27FC236}">
                <a16:creationId xmlns:a16="http://schemas.microsoft.com/office/drawing/2014/main" id="{E385643E-FFF1-437E-A814-446072C084E4}"/>
              </a:ext>
            </a:extLst>
          </p:cNvPr>
          <p:cNvSpPr>
            <a:spLocks noGrp="1"/>
          </p:cNvSpPr>
          <p:nvPr>
            <p:ph type="body" sz="quarter" idx="14" hasCustomPrompt="1"/>
          </p:nvPr>
        </p:nvSpPr>
        <p:spPr bwMode="gray">
          <a:xfrm>
            <a:off x="10965468" y="169129"/>
            <a:ext cx="963613" cy="176213"/>
          </a:xfrm>
          <a:blipFill>
            <a:blip r:embed="rId5"/>
            <a:stretch>
              <a:fillRect/>
            </a:stretch>
          </a:blipFill>
        </p:spPr>
        <p:txBody>
          <a:bodyPr>
            <a:noAutofit/>
          </a:bodyPr>
          <a:lstStyle>
            <a:lvl1pPr marL="0" indent="0">
              <a:spcBef>
                <a:spcPts val="0"/>
              </a:spcBef>
              <a:buFont typeface="Arial" panose="020B0604020202020204" pitchFamily="34" charset="0"/>
              <a:buNone/>
              <a:defRPr sz="100" b="0">
                <a:noFill/>
              </a:defRPr>
            </a:lvl1pPr>
            <a:lvl2pPr marL="0" indent="0">
              <a:spcBef>
                <a:spcPts val="0"/>
              </a:spcBef>
              <a:buFont typeface="Arial" panose="020B0604020202020204" pitchFamily="34" charset="0"/>
              <a:buNone/>
              <a:defRPr sz="100" b="0">
                <a:noFill/>
              </a:defRPr>
            </a:lvl2pPr>
            <a:lvl3pPr marL="0" indent="0">
              <a:spcBef>
                <a:spcPts val="0"/>
              </a:spcBef>
              <a:buNone/>
              <a:defRPr sz="100" b="0">
                <a:noFill/>
              </a:defRPr>
            </a:lvl3pPr>
            <a:lvl4pPr marL="0" indent="0">
              <a:spcBef>
                <a:spcPts val="0"/>
              </a:spcBef>
              <a:buNone/>
              <a:defRPr sz="100" b="0">
                <a:noFill/>
              </a:defRPr>
            </a:lvl4pPr>
            <a:lvl5pPr marL="0" indent="0">
              <a:spcBef>
                <a:spcPts val="0"/>
              </a:spcBef>
              <a:buNone/>
              <a:defRPr sz="100" b="0">
                <a:noFill/>
              </a:defRPr>
            </a:lvl5pPr>
            <a:lvl6pPr marL="0" indent="0">
              <a:spcBef>
                <a:spcPts val="0"/>
              </a:spcBef>
              <a:buNone/>
              <a:defRPr sz="100" b="0">
                <a:noFill/>
              </a:defRPr>
            </a:lvl6pPr>
            <a:lvl7pPr marL="0" indent="0">
              <a:spcBef>
                <a:spcPts val="0"/>
              </a:spcBef>
              <a:buNone/>
              <a:defRPr sz="100" b="0">
                <a:noFill/>
              </a:defRPr>
            </a:lvl7pPr>
            <a:lvl8pPr marL="0" indent="0">
              <a:spcBef>
                <a:spcPts val="0"/>
              </a:spcBef>
              <a:buNone/>
              <a:defRPr sz="100" b="0">
                <a:noFill/>
              </a:defRPr>
            </a:lvl8pPr>
            <a:lvl9pPr marL="0" indent="0">
              <a:spcBef>
                <a:spcPts val="0"/>
              </a:spcBef>
              <a:buNone/>
              <a:defRPr sz="100" b="0">
                <a:noFill/>
              </a:defRPr>
            </a:lvl9p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dirty="0"/>
              <a:t>6</a:t>
            </a:r>
          </a:p>
          <a:p>
            <a:pPr lvl="6"/>
            <a:r>
              <a:rPr lang="en-GB" dirty="0"/>
              <a:t>7</a:t>
            </a:r>
          </a:p>
          <a:p>
            <a:pPr lvl="7"/>
            <a:r>
              <a:rPr lang="en-GB" dirty="0"/>
              <a:t>8</a:t>
            </a:r>
          </a:p>
          <a:p>
            <a:pPr lvl="8"/>
            <a:r>
              <a:rPr lang="en-GB" dirty="0"/>
              <a:t>9</a:t>
            </a:r>
          </a:p>
        </p:txBody>
      </p:sp>
    </p:spTree>
    <p:extLst>
      <p:ext uri="{BB962C8B-B14F-4D97-AF65-F5344CB8AC3E}">
        <p14:creationId xmlns:p14="http://schemas.microsoft.com/office/powerpoint/2010/main" val="2810494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 Fullsize Image (dark)">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16264281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icture Placeholder 8">
            <a:extLst>
              <a:ext uri="{FF2B5EF4-FFF2-40B4-BE49-F238E27FC236}">
                <a16:creationId xmlns:a16="http://schemas.microsoft.com/office/drawing/2014/main" id="{551FBA04-7A77-42F6-B388-E1CC2968895D}"/>
              </a:ext>
            </a:extLst>
          </p:cNvPr>
          <p:cNvSpPr>
            <a:spLocks noGrp="1"/>
          </p:cNvSpPr>
          <p:nvPr>
            <p:ph type="pic" sz="quarter" idx="13" hasCustomPrompt="1"/>
          </p:nvPr>
        </p:nvSpPr>
        <p:spPr bwMode="gray">
          <a:xfrm>
            <a:off x="0" y="0"/>
            <a:ext cx="12191966" cy="6857999"/>
          </a:xfrm>
          <a:solidFill>
            <a:schemeClr val="tx1">
              <a:lumMod val="50000"/>
              <a:lumOff val="50000"/>
            </a:schemeClr>
          </a:solidFill>
        </p:spPr>
        <p:txBody>
          <a:bodyPr>
            <a:normAutofit/>
          </a:bodyPr>
          <a:lstStyle>
            <a:lvl1pPr>
              <a:spcBef>
                <a:spcPts val="0"/>
              </a:spcBef>
              <a:defRPr sz="1800" b="0">
                <a:solidFill>
                  <a:schemeClr val="bg1"/>
                </a:solidFill>
              </a:defRPr>
            </a:lvl1pPr>
          </a:lstStyle>
          <a:p>
            <a:r>
              <a:rPr lang="en-GB" dirty="0"/>
              <a:t>Add image (with a dominant dark background colour) by clicking on icon</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gray"/>
        <p:txBody>
          <a:bodyPr/>
          <a:lstStyle>
            <a:lvl1pPr>
              <a:defRPr>
                <a:solidFill>
                  <a:schemeClr val="bg1"/>
                </a:solidFill>
              </a:defRPr>
            </a:lvl1p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gray"/>
        <p:txBody>
          <a:bodyPr/>
          <a:lstStyle>
            <a:lvl1pPr>
              <a:defRPr>
                <a:solidFill>
                  <a:schemeClr val="bg1"/>
                </a:solidFill>
              </a:defRPr>
            </a:lvl1pPr>
          </a:lstStyle>
          <a:p>
            <a:fld id="{740E5443-3F17-4526-A9CF-4F2AF5CBABE6}" type="slidenum">
              <a:rPr lang="en-GB" smtClean="0"/>
              <a:pPr/>
              <a:t>‹#›</a:t>
            </a:fld>
            <a:endParaRPr lang="en-GB" dirty="0"/>
          </a:p>
        </p:txBody>
      </p:sp>
      <p:sp>
        <p:nvSpPr>
          <p:cNvPr id="7" name="Text Placeholder 27">
            <a:extLst>
              <a:ext uri="{FF2B5EF4-FFF2-40B4-BE49-F238E27FC236}">
                <a16:creationId xmlns:a16="http://schemas.microsoft.com/office/drawing/2014/main" id="{0363889F-E632-442C-95AA-EDB9F0A37CCD}"/>
              </a:ext>
            </a:extLst>
          </p:cNvPr>
          <p:cNvSpPr>
            <a:spLocks noGrp="1"/>
          </p:cNvSpPr>
          <p:nvPr>
            <p:ph type="body" sz="quarter" idx="14" hasCustomPrompt="1"/>
          </p:nvPr>
        </p:nvSpPr>
        <p:spPr bwMode="gray">
          <a:xfrm>
            <a:off x="10965468" y="169129"/>
            <a:ext cx="963613" cy="176213"/>
          </a:xfrm>
          <a:blipFill>
            <a:blip r:embed="rId5"/>
            <a:stretch>
              <a:fillRect/>
            </a:stretch>
          </a:blipFill>
        </p:spPr>
        <p:txBody>
          <a:bodyPr>
            <a:noAutofit/>
          </a:bodyPr>
          <a:lstStyle>
            <a:lvl1pPr marL="0" indent="0">
              <a:spcBef>
                <a:spcPts val="0"/>
              </a:spcBef>
              <a:buFont typeface="Arial" panose="020B0604020202020204" pitchFamily="34" charset="0"/>
              <a:buNone/>
              <a:defRPr sz="100" b="0">
                <a:noFill/>
              </a:defRPr>
            </a:lvl1pPr>
            <a:lvl2pPr marL="0" indent="0">
              <a:spcBef>
                <a:spcPts val="0"/>
              </a:spcBef>
              <a:buFont typeface="Arial" panose="020B0604020202020204" pitchFamily="34" charset="0"/>
              <a:buNone/>
              <a:defRPr sz="100" b="0">
                <a:noFill/>
              </a:defRPr>
            </a:lvl2pPr>
            <a:lvl3pPr marL="0" indent="0">
              <a:spcBef>
                <a:spcPts val="0"/>
              </a:spcBef>
              <a:buNone/>
              <a:defRPr sz="100" b="0">
                <a:noFill/>
              </a:defRPr>
            </a:lvl3pPr>
            <a:lvl4pPr marL="0" indent="0">
              <a:spcBef>
                <a:spcPts val="0"/>
              </a:spcBef>
              <a:buNone/>
              <a:defRPr sz="100" b="0">
                <a:noFill/>
              </a:defRPr>
            </a:lvl4pPr>
            <a:lvl5pPr marL="0" indent="0">
              <a:spcBef>
                <a:spcPts val="0"/>
              </a:spcBef>
              <a:buNone/>
              <a:defRPr sz="100" b="0">
                <a:noFill/>
              </a:defRPr>
            </a:lvl5pPr>
            <a:lvl6pPr marL="0" indent="0">
              <a:spcBef>
                <a:spcPts val="0"/>
              </a:spcBef>
              <a:buNone/>
              <a:defRPr sz="100" b="0">
                <a:noFill/>
              </a:defRPr>
            </a:lvl6pPr>
            <a:lvl7pPr marL="0" indent="0">
              <a:spcBef>
                <a:spcPts val="0"/>
              </a:spcBef>
              <a:buNone/>
              <a:defRPr sz="100" b="0">
                <a:noFill/>
              </a:defRPr>
            </a:lvl7pPr>
            <a:lvl8pPr marL="0" indent="0">
              <a:spcBef>
                <a:spcPts val="0"/>
              </a:spcBef>
              <a:buNone/>
              <a:defRPr sz="100" b="0">
                <a:noFill/>
              </a:defRPr>
            </a:lvl8pPr>
            <a:lvl9pPr marL="0" indent="0">
              <a:spcBef>
                <a:spcPts val="0"/>
              </a:spcBef>
              <a:buNone/>
              <a:defRPr sz="100" b="0">
                <a:noFill/>
              </a:defRPr>
            </a:lvl9pPr>
          </a:lstStyle>
          <a:p>
            <a:pPr lvl="0"/>
            <a:r>
              <a:rPr lang="en-GB" noProof="0" dirty="0"/>
              <a:t>Click to edit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dirty="0"/>
              <a:t>6</a:t>
            </a:r>
          </a:p>
          <a:p>
            <a:pPr lvl="6"/>
            <a:r>
              <a:rPr lang="en-GB" dirty="0"/>
              <a:t>7</a:t>
            </a:r>
          </a:p>
          <a:p>
            <a:pPr lvl="7"/>
            <a:r>
              <a:rPr lang="en-GB" dirty="0"/>
              <a:t>8</a:t>
            </a:r>
          </a:p>
          <a:p>
            <a:pPr lvl="8"/>
            <a:r>
              <a:rPr lang="en-GB" dirty="0"/>
              <a:t>9</a:t>
            </a:r>
          </a:p>
        </p:txBody>
      </p:sp>
    </p:spTree>
    <p:extLst>
      <p:ext uri="{BB962C8B-B14F-4D97-AF65-F5344CB8AC3E}">
        <p14:creationId xmlns:p14="http://schemas.microsoft.com/office/powerpoint/2010/main" val="34966426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 Title and Char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2591223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hart Placeholder 10">
            <a:extLst>
              <a:ext uri="{FF2B5EF4-FFF2-40B4-BE49-F238E27FC236}">
                <a16:creationId xmlns:a16="http://schemas.microsoft.com/office/drawing/2014/main" id="{E38182BB-B9FF-4DBB-9502-BE78E0D818D1}"/>
              </a:ext>
            </a:extLst>
          </p:cNvPr>
          <p:cNvSpPr>
            <a:spLocks noGrp="1"/>
          </p:cNvSpPr>
          <p:nvPr>
            <p:ph type="chart" sz="quarter" idx="16" hasCustomPrompt="1"/>
          </p:nvPr>
        </p:nvSpPr>
        <p:spPr bwMode="gray">
          <a:xfrm>
            <a:off x="515380" y="2492895"/>
            <a:ext cx="11160000" cy="3888000"/>
          </a:xfrm>
        </p:spPr>
        <p:txBody>
          <a:bodyPr>
            <a:normAutofit/>
          </a:bodyPr>
          <a:lstStyle>
            <a:lvl1pPr>
              <a:spcBef>
                <a:spcPts val="0"/>
              </a:spcBef>
              <a:defRPr sz="1800" b="0"/>
            </a:lvl1pPr>
          </a:lstStyle>
          <a:p>
            <a:r>
              <a:rPr lang="en-GB" dirty="0"/>
              <a:t>Add chart by clicking on icon</a:t>
            </a:r>
          </a:p>
        </p:txBody>
      </p:sp>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515381" y="1772816"/>
            <a:ext cx="11160000" cy="307777"/>
          </a:xfrm>
        </p:spPr>
        <p:txBody>
          <a:bodyPr wrap="square">
            <a:spAutoFit/>
          </a:bodyPr>
          <a:lstStyle>
            <a:lvl1pPr marL="0" indent="0">
              <a:spcBef>
                <a:spcPts val="0"/>
              </a:spcBef>
              <a:buFont typeface="Arial" panose="020B0604020202020204" pitchFamily="34" charset="0"/>
              <a:buNone/>
              <a:defRPr sz="2000" b="1"/>
            </a:lvl1pPr>
            <a:lvl2pPr marL="0" indent="0">
              <a:spcBef>
                <a:spcPts val="0"/>
              </a:spcBef>
              <a:buFont typeface="Arial" panose="020B0604020202020204" pitchFamily="34" charset="0"/>
              <a:buNone/>
              <a:defRPr sz="2000" b="1"/>
            </a:lvl2pPr>
            <a:lvl3pPr marL="0" indent="0">
              <a:spcBef>
                <a:spcPts val="0"/>
              </a:spcBef>
              <a:buNone/>
              <a:defRPr sz="2000" b="1"/>
            </a:lvl3pPr>
            <a:lvl4pPr marL="0" indent="0">
              <a:spcBef>
                <a:spcPts val="0"/>
              </a:spcBef>
              <a:buNone/>
              <a:defRPr sz="2000" b="1"/>
            </a:lvl4pPr>
            <a:lvl5pPr marL="0" indent="0">
              <a:spcBef>
                <a:spcPts val="0"/>
              </a:spcBef>
              <a:buNone/>
              <a:defRPr sz="2000" b="1"/>
            </a:lvl5pPr>
            <a:lvl6pPr marL="0" indent="0">
              <a:spcBef>
                <a:spcPts val="0"/>
              </a:spcBef>
              <a:buNone/>
              <a:defRPr sz="2000" b="1"/>
            </a:lvl6pPr>
            <a:lvl7pPr marL="0" indent="0">
              <a:spcBef>
                <a:spcPts val="0"/>
              </a:spcBef>
              <a:buNone/>
              <a:defRPr sz="2000" b="1"/>
            </a:lvl7pPr>
            <a:lvl8pPr marL="0" indent="0">
              <a:spcBef>
                <a:spcPts val="0"/>
              </a:spcBef>
              <a:buNone/>
              <a:defRPr sz="2000" b="1"/>
            </a:lvl8pPr>
            <a:lvl9pPr marL="0" indent="0">
              <a:spcBef>
                <a:spcPts val="0"/>
              </a:spcBef>
              <a:buNone/>
              <a:defRPr sz="2000" b="1"/>
            </a:lvl9pPr>
          </a:lstStyle>
          <a:p>
            <a:pPr lvl="0"/>
            <a:r>
              <a:rPr lang="en-GB" noProof="0" dirty="0"/>
              <a:t>Click to edit chart title</a:t>
            </a:r>
          </a:p>
        </p:txBody>
      </p:sp>
      <p:sp>
        <p:nvSpPr>
          <p:cNvPr id="9" name="Text Placeholder 5">
            <a:extLst>
              <a:ext uri="{FF2B5EF4-FFF2-40B4-BE49-F238E27FC236}">
                <a16:creationId xmlns:a16="http://schemas.microsoft.com/office/drawing/2014/main" id="{05D03ED8-9A15-4934-9D17-2B92EED7B995}"/>
              </a:ext>
            </a:extLst>
          </p:cNvPr>
          <p:cNvSpPr>
            <a:spLocks noGrp="1"/>
          </p:cNvSpPr>
          <p:nvPr>
            <p:ph type="body" sz="quarter" idx="14" hasCustomPrompt="1"/>
          </p:nvPr>
        </p:nvSpPr>
        <p:spPr bwMode="black">
          <a:xfrm>
            <a:off x="515381" y="2096852"/>
            <a:ext cx="11160000" cy="276999"/>
          </a:xfrm>
        </p:spPr>
        <p:txBody>
          <a:bodyPr wrap="square">
            <a:spAutoFit/>
          </a:bodyPr>
          <a:lstStyle>
            <a:lvl1pPr marL="0" indent="0">
              <a:spcBef>
                <a:spcPts val="0"/>
              </a:spcBef>
              <a:buFont typeface="Arial" panose="020B0604020202020204" pitchFamily="34" charset="0"/>
              <a:buNone/>
              <a:defRPr sz="1800" b="0"/>
            </a:lvl1pPr>
            <a:lvl2pPr marL="0" indent="0">
              <a:spcBef>
                <a:spcPts val="0"/>
              </a:spcBef>
              <a:buFont typeface="Arial" panose="020B0604020202020204" pitchFamily="34" charset="0"/>
              <a:buNone/>
              <a:defRPr sz="1800" b="0"/>
            </a:lvl2pPr>
            <a:lvl3pPr marL="0" indent="0">
              <a:spcBef>
                <a:spcPts val="0"/>
              </a:spcBef>
              <a:buNone/>
              <a:defRPr sz="1800" b="0"/>
            </a:lvl3pPr>
            <a:lvl4pPr marL="0" indent="0">
              <a:spcBef>
                <a:spcPts val="0"/>
              </a:spcBef>
              <a:buNone/>
              <a:defRPr sz="1800" b="0"/>
            </a:lvl4pPr>
            <a:lvl5pPr marL="0" indent="0">
              <a:spcBef>
                <a:spcPts val="0"/>
              </a:spcBef>
              <a:buNone/>
              <a:defRPr sz="1800" b="0"/>
            </a:lvl5pPr>
            <a:lvl6pPr marL="0" indent="0">
              <a:spcBef>
                <a:spcPts val="0"/>
              </a:spcBef>
              <a:buNone/>
              <a:defRPr sz="1800" b="0"/>
            </a:lvl6pPr>
            <a:lvl7pPr marL="0" indent="0">
              <a:spcBef>
                <a:spcPts val="0"/>
              </a:spcBef>
              <a:buNone/>
              <a:defRPr sz="1800" b="0"/>
            </a:lvl7pPr>
            <a:lvl8pPr marL="0" indent="0">
              <a:spcBef>
                <a:spcPts val="0"/>
              </a:spcBef>
              <a:buNone/>
              <a:defRPr sz="1800" b="0"/>
            </a:lvl8pPr>
            <a:lvl9pPr marL="0" indent="0">
              <a:spcBef>
                <a:spcPts val="0"/>
              </a:spcBef>
              <a:buNone/>
              <a:defRPr sz="1800" b="0"/>
            </a:lvl9pPr>
          </a:lstStyle>
          <a:p>
            <a:pPr lvl="0"/>
            <a:r>
              <a:rPr lang="en-GB" noProof="0" dirty="0"/>
              <a:t>Click to edit unit measure</a:t>
            </a:r>
          </a:p>
        </p:txBody>
      </p:sp>
      <p:sp>
        <p:nvSpPr>
          <p:cNvPr id="10" name="Text Placeholder 5">
            <a:extLst>
              <a:ext uri="{FF2B5EF4-FFF2-40B4-BE49-F238E27FC236}">
                <a16:creationId xmlns:a16="http://schemas.microsoft.com/office/drawing/2014/main" id="{59D9BA41-88B6-479C-9ABD-FE3B3CD6F23E}"/>
              </a:ext>
            </a:extLst>
          </p:cNvPr>
          <p:cNvSpPr>
            <a:spLocks noGrp="1"/>
          </p:cNvSpPr>
          <p:nvPr>
            <p:ph type="body" sz="quarter" idx="15" hasCustomPrompt="1"/>
          </p:nvPr>
        </p:nvSpPr>
        <p:spPr bwMode="black">
          <a:xfrm>
            <a:off x="515381" y="6474241"/>
            <a:ext cx="11160000" cy="123111"/>
          </a:xfrm>
        </p:spPr>
        <p:txBody>
          <a:bodyPr wrap="square" anchor="b">
            <a:spAutoFit/>
          </a:bodyPr>
          <a:lstStyle>
            <a:lvl1pPr marL="0" indent="0">
              <a:spcBef>
                <a:spcPts val="0"/>
              </a:spcBef>
              <a:buFont typeface="Arial" panose="020B0604020202020204" pitchFamily="34" charset="0"/>
              <a:buNone/>
              <a:defRPr sz="800" b="0">
                <a:solidFill>
                  <a:schemeClr val="accent5"/>
                </a:solidFill>
              </a:defRPr>
            </a:lvl1pPr>
            <a:lvl2pPr marL="0" indent="0">
              <a:spcBef>
                <a:spcPts val="0"/>
              </a:spcBef>
              <a:buFont typeface="Arial" panose="020B0604020202020204" pitchFamily="34" charset="0"/>
              <a:buNone/>
              <a:defRPr sz="800" b="0">
                <a:solidFill>
                  <a:schemeClr val="accent5"/>
                </a:solidFill>
              </a:defRPr>
            </a:lvl2pPr>
            <a:lvl3pPr marL="0" indent="0">
              <a:spcBef>
                <a:spcPts val="0"/>
              </a:spcBef>
              <a:buNone/>
              <a:defRPr sz="800" b="0">
                <a:solidFill>
                  <a:schemeClr val="accent5"/>
                </a:solidFill>
              </a:defRPr>
            </a:lvl3pPr>
            <a:lvl4pPr marL="0" indent="0">
              <a:spcBef>
                <a:spcPts val="0"/>
              </a:spcBef>
              <a:buNone/>
              <a:defRPr sz="800" b="0">
                <a:solidFill>
                  <a:schemeClr val="accent5"/>
                </a:solidFill>
              </a:defRPr>
            </a:lvl4pPr>
            <a:lvl5pPr marL="0" indent="0">
              <a:spcBef>
                <a:spcPts val="0"/>
              </a:spcBef>
              <a:buNone/>
              <a:defRPr sz="800" b="0">
                <a:solidFill>
                  <a:schemeClr val="accent5"/>
                </a:solidFill>
              </a:defRPr>
            </a:lvl5pPr>
            <a:lvl6pPr marL="0" indent="0">
              <a:spcBef>
                <a:spcPts val="0"/>
              </a:spcBef>
              <a:buNone/>
              <a:defRPr sz="800" b="0">
                <a:solidFill>
                  <a:schemeClr val="accent5"/>
                </a:solidFill>
              </a:defRPr>
            </a:lvl6pPr>
            <a:lvl7pPr marL="0" indent="0">
              <a:spcBef>
                <a:spcPts val="0"/>
              </a:spcBef>
              <a:buNone/>
              <a:defRPr sz="800" b="0">
                <a:solidFill>
                  <a:schemeClr val="accent5"/>
                </a:solidFill>
              </a:defRPr>
            </a:lvl7pPr>
            <a:lvl8pPr marL="0" indent="0">
              <a:spcBef>
                <a:spcPts val="0"/>
              </a:spcBef>
              <a:buNone/>
              <a:defRPr sz="800" b="0">
                <a:solidFill>
                  <a:schemeClr val="accent5"/>
                </a:solidFill>
              </a:defRPr>
            </a:lvl8pPr>
            <a:lvl9pPr marL="0" indent="0">
              <a:spcBef>
                <a:spcPts val="0"/>
              </a:spcBef>
              <a:buNone/>
              <a:defRPr sz="800" b="0">
                <a:solidFill>
                  <a:schemeClr val="accent5"/>
                </a:solidFill>
              </a:defRPr>
            </a:lvl9pPr>
          </a:lstStyle>
          <a:p>
            <a:pPr lvl="0"/>
            <a:r>
              <a:rPr lang="en-US" noProof="0" dirty="0"/>
              <a:t>Click to edit footnote/source</a:t>
            </a:r>
          </a:p>
        </p:txBody>
      </p:sp>
    </p:spTree>
    <p:extLst>
      <p:ext uri="{BB962C8B-B14F-4D97-AF65-F5344CB8AC3E}">
        <p14:creationId xmlns:p14="http://schemas.microsoft.com/office/powerpoint/2010/main" val="14018871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Text and Chart (30/70)">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558198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hart Placeholder 10">
            <a:extLst>
              <a:ext uri="{FF2B5EF4-FFF2-40B4-BE49-F238E27FC236}">
                <a16:creationId xmlns:a16="http://schemas.microsoft.com/office/drawing/2014/main" id="{E38182BB-B9FF-4DBB-9502-BE78E0D818D1}"/>
              </a:ext>
            </a:extLst>
          </p:cNvPr>
          <p:cNvSpPr>
            <a:spLocks noGrp="1"/>
          </p:cNvSpPr>
          <p:nvPr>
            <p:ph type="chart" sz="quarter" idx="16" hasCustomPrompt="1"/>
          </p:nvPr>
        </p:nvSpPr>
        <p:spPr bwMode="gray">
          <a:xfrm>
            <a:off x="4403725" y="2492895"/>
            <a:ext cx="7272302" cy="3888000"/>
          </a:xfrm>
        </p:spPr>
        <p:txBody>
          <a:bodyPr>
            <a:normAutofit/>
          </a:bodyPr>
          <a:lstStyle>
            <a:lvl1pPr>
              <a:spcBef>
                <a:spcPts val="0"/>
              </a:spcBef>
              <a:defRPr sz="1800" b="0"/>
            </a:lvl1pPr>
          </a:lstStyle>
          <a:p>
            <a:r>
              <a:rPr lang="en-GB"/>
              <a:t>Add chart by clicking on icon</a:t>
            </a:r>
            <a:endParaRPr lang="en-GB" dirty="0"/>
          </a:p>
        </p:txBody>
      </p:sp>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a:t>Click to edit slide title (maximum two lines)</a:t>
            </a:r>
            <a:endParaRPr lang="en-GB" dirty="0"/>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3385110"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4403726" y="1772816"/>
            <a:ext cx="7272302" cy="307777"/>
          </a:xfrm>
        </p:spPr>
        <p:txBody>
          <a:bodyPr wrap="square">
            <a:spAutoFit/>
          </a:bodyPr>
          <a:lstStyle>
            <a:lvl1pPr marL="0" indent="0">
              <a:spcBef>
                <a:spcPts val="0"/>
              </a:spcBef>
              <a:buFont typeface="Arial" panose="020B0604020202020204" pitchFamily="34" charset="0"/>
              <a:buNone/>
              <a:defRPr sz="2000" b="1"/>
            </a:lvl1pPr>
            <a:lvl2pPr marL="0" indent="0">
              <a:spcBef>
                <a:spcPts val="0"/>
              </a:spcBef>
              <a:buFont typeface="Arial" panose="020B0604020202020204" pitchFamily="34" charset="0"/>
              <a:buNone/>
              <a:defRPr sz="2000" b="1"/>
            </a:lvl2pPr>
            <a:lvl3pPr marL="0" indent="0">
              <a:spcBef>
                <a:spcPts val="0"/>
              </a:spcBef>
              <a:buNone/>
              <a:defRPr sz="2000" b="1"/>
            </a:lvl3pPr>
            <a:lvl4pPr marL="0" indent="0">
              <a:spcBef>
                <a:spcPts val="0"/>
              </a:spcBef>
              <a:buNone/>
              <a:defRPr sz="2000" b="1"/>
            </a:lvl4pPr>
            <a:lvl5pPr marL="0" indent="0">
              <a:spcBef>
                <a:spcPts val="0"/>
              </a:spcBef>
              <a:buNone/>
              <a:defRPr sz="2000" b="1"/>
            </a:lvl5pPr>
            <a:lvl6pPr marL="0" indent="0">
              <a:spcBef>
                <a:spcPts val="0"/>
              </a:spcBef>
              <a:buNone/>
              <a:defRPr sz="2000" b="1"/>
            </a:lvl6pPr>
            <a:lvl7pPr marL="0" indent="0">
              <a:spcBef>
                <a:spcPts val="0"/>
              </a:spcBef>
              <a:buNone/>
              <a:defRPr sz="2000" b="1"/>
            </a:lvl7pPr>
            <a:lvl8pPr marL="0" indent="0">
              <a:spcBef>
                <a:spcPts val="0"/>
              </a:spcBef>
              <a:buNone/>
              <a:defRPr sz="2000" b="1"/>
            </a:lvl8pPr>
            <a:lvl9pPr marL="0" indent="0">
              <a:spcBef>
                <a:spcPts val="0"/>
              </a:spcBef>
              <a:buNone/>
              <a:defRPr sz="2000" b="1"/>
            </a:lvl9pPr>
          </a:lstStyle>
          <a:p>
            <a:pPr lvl="0"/>
            <a:r>
              <a:rPr lang="en-GB" noProof="0"/>
              <a:t>Click to edit chart title</a:t>
            </a:r>
            <a:endParaRPr lang="en-GB" noProof="0" dirty="0"/>
          </a:p>
        </p:txBody>
      </p:sp>
      <p:sp>
        <p:nvSpPr>
          <p:cNvPr id="9" name="Text Placeholder 5">
            <a:extLst>
              <a:ext uri="{FF2B5EF4-FFF2-40B4-BE49-F238E27FC236}">
                <a16:creationId xmlns:a16="http://schemas.microsoft.com/office/drawing/2014/main" id="{05D03ED8-9A15-4934-9D17-2B92EED7B995}"/>
              </a:ext>
            </a:extLst>
          </p:cNvPr>
          <p:cNvSpPr>
            <a:spLocks noGrp="1"/>
          </p:cNvSpPr>
          <p:nvPr>
            <p:ph type="body" sz="quarter" idx="14" hasCustomPrompt="1"/>
          </p:nvPr>
        </p:nvSpPr>
        <p:spPr bwMode="black">
          <a:xfrm>
            <a:off x="4403726" y="2096852"/>
            <a:ext cx="7272302" cy="276999"/>
          </a:xfrm>
        </p:spPr>
        <p:txBody>
          <a:bodyPr wrap="square">
            <a:spAutoFit/>
          </a:bodyPr>
          <a:lstStyle>
            <a:lvl1pPr marL="0" indent="0">
              <a:spcBef>
                <a:spcPts val="0"/>
              </a:spcBef>
              <a:buFont typeface="Arial" panose="020B0604020202020204" pitchFamily="34" charset="0"/>
              <a:buNone/>
              <a:defRPr sz="1800" b="0"/>
            </a:lvl1pPr>
            <a:lvl2pPr marL="0" indent="0">
              <a:spcBef>
                <a:spcPts val="0"/>
              </a:spcBef>
              <a:buFont typeface="Arial" panose="020B0604020202020204" pitchFamily="34" charset="0"/>
              <a:buNone/>
              <a:defRPr sz="1800" b="0"/>
            </a:lvl2pPr>
            <a:lvl3pPr marL="0" indent="0">
              <a:spcBef>
                <a:spcPts val="0"/>
              </a:spcBef>
              <a:buNone/>
              <a:defRPr sz="1800" b="0"/>
            </a:lvl3pPr>
            <a:lvl4pPr marL="0" indent="0">
              <a:spcBef>
                <a:spcPts val="0"/>
              </a:spcBef>
              <a:buNone/>
              <a:defRPr sz="1800" b="0"/>
            </a:lvl4pPr>
            <a:lvl5pPr marL="0" indent="0">
              <a:spcBef>
                <a:spcPts val="0"/>
              </a:spcBef>
              <a:buNone/>
              <a:defRPr sz="1800" b="0"/>
            </a:lvl5pPr>
            <a:lvl6pPr marL="0" indent="0">
              <a:spcBef>
                <a:spcPts val="0"/>
              </a:spcBef>
              <a:buNone/>
              <a:defRPr sz="1800" b="0"/>
            </a:lvl6pPr>
            <a:lvl7pPr marL="0" indent="0">
              <a:spcBef>
                <a:spcPts val="0"/>
              </a:spcBef>
              <a:buNone/>
              <a:defRPr sz="1800" b="0"/>
            </a:lvl7pPr>
            <a:lvl8pPr marL="0" indent="0">
              <a:spcBef>
                <a:spcPts val="0"/>
              </a:spcBef>
              <a:buNone/>
              <a:defRPr sz="1800" b="0"/>
            </a:lvl8pPr>
            <a:lvl9pPr marL="0" indent="0">
              <a:spcBef>
                <a:spcPts val="0"/>
              </a:spcBef>
              <a:buNone/>
              <a:defRPr sz="1800" b="0"/>
            </a:lvl9pPr>
          </a:lstStyle>
          <a:p>
            <a:pPr lvl="0"/>
            <a:r>
              <a:rPr lang="en-GB" noProof="0"/>
              <a:t>Click to edit unit measure</a:t>
            </a:r>
            <a:endParaRPr lang="en-GB" noProof="0" dirty="0"/>
          </a:p>
        </p:txBody>
      </p:sp>
      <p:sp>
        <p:nvSpPr>
          <p:cNvPr id="10" name="Text Placeholder 5">
            <a:extLst>
              <a:ext uri="{FF2B5EF4-FFF2-40B4-BE49-F238E27FC236}">
                <a16:creationId xmlns:a16="http://schemas.microsoft.com/office/drawing/2014/main" id="{59D9BA41-88B6-479C-9ABD-FE3B3CD6F23E}"/>
              </a:ext>
            </a:extLst>
          </p:cNvPr>
          <p:cNvSpPr>
            <a:spLocks noGrp="1"/>
          </p:cNvSpPr>
          <p:nvPr>
            <p:ph type="body" sz="quarter" idx="15" hasCustomPrompt="1"/>
          </p:nvPr>
        </p:nvSpPr>
        <p:spPr bwMode="black">
          <a:xfrm>
            <a:off x="4403726" y="6474241"/>
            <a:ext cx="7272302" cy="123111"/>
          </a:xfrm>
        </p:spPr>
        <p:txBody>
          <a:bodyPr wrap="square" anchor="b">
            <a:spAutoFit/>
          </a:bodyPr>
          <a:lstStyle>
            <a:lvl1pPr marL="0" indent="0">
              <a:spcBef>
                <a:spcPts val="0"/>
              </a:spcBef>
              <a:buFont typeface="Arial" panose="020B0604020202020204" pitchFamily="34" charset="0"/>
              <a:buNone/>
              <a:defRPr sz="800" b="0">
                <a:solidFill>
                  <a:schemeClr val="accent5"/>
                </a:solidFill>
              </a:defRPr>
            </a:lvl1pPr>
            <a:lvl2pPr marL="0" indent="0">
              <a:spcBef>
                <a:spcPts val="0"/>
              </a:spcBef>
              <a:buFont typeface="Arial" panose="020B0604020202020204" pitchFamily="34" charset="0"/>
              <a:buNone/>
              <a:defRPr sz="800" b="0">
                <a:solidFill>
                  <a:schemeClr val="accent5"/>
                </a:solidFill>
              </a:defRPr>
            </a:lvl2pPr>
            <a:lvl3pPr marL="0" indent="0">
              <a:spcBef>
                <a:spcPts val="0"/>
              </a:spcBef>
              <a:buNone/>
              <a:defRPr sz="800" b="0">
                <a:solidFill>
                  <a:schemeClr val="accent5"/>
                </a:solidFill>
              </a:defRPr>
            </a:lvl3pPr>
            <a:lvl4pPr marL="0" indent="0">
              <a:spcBef>
                <a:spcPts val="0"/>
              </a:spcBef>
              <a:buNone/>
              <a:defRPr sz="800" b="0">
                <a:solidFill>
                  <a:schemeClr val="accent5"/>
                </a:solidFill>
              </a:defRPr>
            </a:lvl4pPr>
            <a:lvl5pPr marL="0" indent="0">
              <a:spcBef>
                <a:spcPts val="0"/>
              </a:spcBef>
              <a:buNone/>
              <a:defRPr sz="800" b="0">
                <a:solidFill>
                  <a:schemeClr val="accent5"/>
                </a:solidFill>
              </a:defRPr>
            </a:lvl5pPr>
            <a:lvl6pPr marL="0" indent="0">
              <a:spcBef>
                <a:spcPts val="0"/>
              </a:spcBef>
              <a:buNone/>
              <a:defRPr sz="800" b="0">
                <a:solidFill>
                  <a:schemeClr val="accent5"/>
                </a:solidFill>
              </a:defRPr>
            </a:lvl6pPr>
            <a:lvl7pPr marL="0" indent="0">
              <a:spcBef>
                <a:spcPts val="0"/>
              </a:spcBef>
              <a:buNone/>
              <a:defRPr sz="800" b="0">
                <a:solidFill>
                  <a:schemeClr val="accent5"/>
                </a:solidFill>
              </a:defRPr>
            </a:lvl7pPr>
            <a:lvl8pPr marL="0" indent="0">
              <a:spcBef>
                <a:spcPts val="0"/>
              </a:spcBef>
              <a:buNone/>
              <a:defRPr sz="800" b="0">
                <a:solidFill>
                  <a:schemeClr val="accent5"/>
                </a:solidFill>
              </a:defRPr>
            </a:lvl8pPr>
            <a:lvl9pPr marL="0" indent="0">
              <a:spcBef>
                <a:spcPts val="0"/>
              </a:spcBef>
              <a:buNone/>
              <a:defRPr sz="800" b="0">
                <a:solidFill>
                  <a:schemeClr val="accent5"/>
                </a:solidFill>
              </a:defRPr>
            </a:lvl9pPr>
          </a:lstStyle>
          <a:p>
            <a:pPr lvl="0"/>
            <a:r>
              <a:rPr lang="en-US" noProof="0" dirty="0"/>
              <a:t>Click to edit footnote/source</a:t>
            </a:r>
          </a:p>
        </p:txBody>
      </p:sp>
    </p:spTree>
    <p:extLst>
      <p:ext uri="{BB962C8B-B14F-4D97-AF65-F5344CB8AC3E}">
        <p14:creationId xmlns:p14="http://schemas.microsoft.com/office/powerpoint/2010/main" val="39891208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 Title, Text and Chart (50/50)">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2893328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hart Placeholder 10">
            <a:extLst>
              <a:ext uri="{FF2B5EF4-FFF2-40B4-BE49-F238E27FC236}">
                <a16:creationId xmlns:a16="http://schemas.microsoft.com/office/drawing/2014/main" id="{E38182BB-B9FF-4DBB-9502-BE78E0D818D1}"/>
              </a:ext>
            </a:extLst>
          </p:cNvPr>
          <p:cNvSpPr>
            <a:spLocks noGrp="1"/>
          </p:cNvSpPr>
          <p:nvPr>
            <p:ph type="chart" sz="quarter" idx="16" hasCustomPrompt="1"/>
          </p:nvPr>
        </p:nvSpPr>
        <p:spPr bwMode="gray">
          <a:xfrm>
            <a:off x="6348027" y="2492895"/>
            <a:ext cx="5328000" cy="3888000"/>
          </a:xfrm>
        </p:spPr>
        <p:txBody>
          <a:bodyPr>
            <a:normAutofit/>
          </a:bodyPr>
          <a:lstStyle>
            <a:lvl1pPr>
              <a:spcBef>
                <a:spcPts val="0"/>
              </a:spcBef>
              <a:defRPr sz="1800" b="0"/>
            </a:lvl1pPr>
          </a:lstStyle>
          <a:p>
            <a:r>
              <a:rPr lang="en-GB"/>
              <a:t>Add chart by clicking on icon</a:t>
            </a:r>
            <a:endParaRPr lang="en-GB" dirty="0"/>
          </a:p>
        </p:txBody>
      </p:sp>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a:t>Click to edit slide title (maximum two lines)</a:t>
            </a:r>
            <a:endParaRPr lang="en-GB" dirty="0"/>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8" y="1772816"/>
            <a:ext cx="5328000"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6348028" y="1772816"/>
            <a:ext cx="5328000" cy="307777"/>
          </a:xfrm>
        </p:spPr>
        <p:txBody>
          <a:bodyPr>
            <a:spAutoFit/>
          </a:bodyPr>
          <a:lstStyle>
            <a:lvl1pPr marL="0" indent="0">
              <a:spcBef>
                <a:spcPts val="0"/>
              </a:spcBef>
              <a:buFont typeface="Arial" panose="020B0604020202020204" pitchFamily="34" charset="0"/>
              <a:buNone/>
              <a:defRPr sz="2000" b="1"/>
            </a:lvl1pPr>
            <a:lvl2pPr marL="0" indent="0">
              <a:spcBef>
                <a:spcPts val="0"/>
              </a:spcBef>
              <a:buFont typeface="Arial" panose="020B0604020202020204" pitchFamily="34" charset="0"/>
              <a:buNone/>
              <a:defRPr sz="2000" b="1"/>
            </a:lvl2pPr>
            <a:lvl3pPr marL="0" indent="0">
              <a:spcBef>
                <a:spcPts val="0"/>
              </a:spcBef>
              <a:buNone/>
              <a:defRPr sz="2000" b="1"/>
            </a:lvl3pPr>
            <a:lvl4pPr marL="0" indent="0">
              <a:spcBef>
                <a:spcPts val="0"/>
              </a:spcBef>
              <a:buNone/>
              <a:defRPr sz="2000" b="1"/>
            </a:lvl4pPr>
            <a:lvl5pPr marL="0" indent="0">
              <a:spcBef>
                <a:spcPts val="0"/>
              </a:spcBef>
              <a:buNone/>
              <a:defRPr sz="2000" b="1"/>
            </a:lvl5pPr>
            <a:lvl6pPr marL="0" indent="0">
              <a:spcBef>
                <a:spcPts val="0"/>
              </a:spcBef>
              <a:buNone/>
              <a:defRPr sz="2000" b="1"/>
            </a:lvl6pPr>
            <a:lvl7pPr marL="0" indent="0">
              <a:spcBef>
                <a:spcPts val="0"/>
              </a:spcBef>
              <a:buNone/>
              <a:defRPr sz="2000" b="1"/>
            </a:lvl7pPr>
            <a:lvl8pPr marL="0" indent="0">
              <a:spcBef>
                <a:spcPts val="0"/>
              </a:spcBef>
              <a:buNone/>
              <a:defRPr sz="2000" b="1"/>
            </a:lvl8pPr>
            <a:lvl9pPr marL="0" indent="0">
              <a:spcBef>
                <a:spcPts val="0"/>
              </a:spcBef>
              <a:buNone/>
              <a:defRPr sz="2000" b="1"/>
            </a:lvl9pPr>
          </a:lstStyle>
          <a:p>
            <a:pPr lvl="0"/>
            <a:r>
              <a:rPr lang="en-GB" noProof="0"/>
              <a:t>Click to edit chart title</a:t>
            </a:r>
            <a:endParaRPr lang="en-GB" noProof="0" dirty="0"/>
          </a:p>
        </p:txBody>
      </p:sp>
      <p:sp>
        <p:nvSpPr>
          <p:cNvPr id="9" name="Text Placeholder 5">
            <a:extLst>
              <a:ext uri="{FF2B5EF4-FFF2-40B4-BE49-F238E27FC236}">
                <a16:creationId xmlns:a16="http://schemas.microsoft.com/office/drawing/2014/main" id="{05D03ED8-9A15-4934-9D17-2B92EED7B995}"/>
              </a:ext>
            </a:extLst>
          </p:cNvPr>
          <p:cNvSpPr>
            <a:spLocks noGrp="1"/>
          </p:cNvSpPr>
          <p:nvPr>
            <p:ph type="body" sz="quarter" idx="14" hasCustomPrompt="1"/>
          </p:nvPr>
        </p:nvSpPr>
        <p:spPr bwMode="black">
          <a:xfrm>
            <a:off x="6348028" y="2096852"/>
            <a:ext cx="5328000" cy="276999"/>
          </a:xfrm>
        </p:spPr>
        <p:txBody>
          <a:bodyPr>
            <a:spAutoFit/>
          </a:bodyPr>
          <a:lstStyle>
            <a:lvl1pPr marL="0" indent="0">
              <a:spcBef>
                <a:spcPts val="0"/>
              </a:spcBef>
              <a:buFont typeface="Arial" panose="020B0604020202020204" pitchFamily="34" charset="0"/>
              <a:buNone/>
              <a:defRPr sz="1800" b="0"/>
            </a:lvl1pPr>
            <a:lvl2pPr marL="0" indent="0">
              <a:spcBef>
                <a:spcPts val="0"/>
              </a:spcBef>
              <a:buFont typeface="Arial" panose="020B0604020202020204" pitchFamily="34" charset="0"/>
              <a:buNone/>
              <a:defRPr sz="1800" b="0"/>
            </a:lvl2pPr>
            <a:lvl3pPr marL="0" indent="0">
              <a:spcBef>
                <a:spcPts val="0"/>
              </a:spcBef>
              <a:buNone/>
              <a:defRPr sz="1800" b="0"/>
            </a:lvl3pPr>
            <a:lvl4pPr marL="0" indent="0">
              <a:spcBef>
                <a:spcPts val="0"/>
              </a:spcBef>
              <a:buNone/>
              <a:defRPr sz="1800" b="0"/>
            </a:lvl4pPr>
            <a:lvl5pPr marL="0" indent="0">
              <a:spcBef>
                <a:spcPts val="0"/>
              </a:spcBef>
              <a:buNone/>
              <a:defRPr sz="1800" b="0"/>
            </a:lvl5pPr>
            <a:lvl6pPr marL="0" indent="0">
              <a:spcBef>
                <a:spcPts val="0"/>
              </a:spcBef>
              <a:buNone/>
              <a:defRPr sz="1800" b="0"/>
            </a:lvl6pPr>
            <a:lvl7pPr marL="0" indent="0">
              <a:spcBef>
                <a:spcPts val="0"/>
              </a:spcBef>
              <a:buNone/>
              <a:defRPr sz="1800" b="0"/>
            </a:lvl7pPr>
            <a:lvl8pPr marL="0" indent="0">
              <a:spcBef>
                <a:spcPts val="0"/>
              </a:spcBef>
              <a:buNone/>
              <a:defRPr sz="1800" b="0"/>
            </a:lvl8pPr>
            <a:lvl9pPr marL="0" indent="0">
              <a:spcBef>
                <a:spcPts val="0"/>
              </a:spcBef>
              <a:buNone/>
              <a:defRPr sz="1800" b="0"/>
            </a:lvl9pPr>
          </a:lstStyle>
          <a:p>
            <a:pPr lvl="0"/>
            <a:r>
              <a:rPr lang="en-GB" noProof="0"/>
              <a:t>Click to edit unit measure</a:t>
            </a:r>
            <a:endParaRPr lang="en-GB" noProof="0" dirty="0"/>
          </a:p>
        </p:txBody>
      </p:sp>
      <p:sp>
        <p:nvSpPr>
          <p:cNvPr id="10" name="Text Placeholder 5">
            <a:extLst>
              <a:ext uri="{FF2B5EF4-FFF2-40B4-BE49-F238E27FC236}">
                <a16:creationId xmlns:a16="http://schemas.microsoft.com/office/drawing/2014/main" id="{59D9BA41-88B6-479C-9ABD-FE3B3CD6F23E}"/>
              </a:ext>
            </a:extLst>
          </p:cNvPr>
          <p:cNvSpPr>
            <a:spLocks noGrp="1"/>
          </p:cNvSpPr>
          <p:nvPr>
            <p:ph type="body" sz="quarter" idx="15" hasCustomPrompt="1"/>
          </p:nvPr>
        </p:nvSpPr>
        <p:spPr bwMode="black">
          <a:xfrm>
            <a:off x="6348028" y="6474241"/>
            <a:ext cx="5328000" cy="123111"/>
          </a:xfrm>
        </p:spPr>
        <p:txBody>
          <a:bodyPr anchor="b">
            <a:spAutoFit/>
          </a:bodyPr>
          <a:lstStyle>
            <a:lvl1pPr marL="0" indent="0">
              <a:spcBef>
                <a:spcPts val="0"/>
              </a:spcBef>
              <a:buFont typeface="Arial" panose="020B0604020202020204" pitchFamily="34" charset="0"/>
              <a:buNone/>
              <a:defRPr sz="800" b="0">
                <a:solidFill>
                  <a:schemeClr val="accent5"/>
                </a:solidFill>
              </a:defRPr>
            </a:lvl1pPr>
            <a:lvl2pPr marL="0" indent="0">
              <a:spcBef>
                <a:spcPts val="0"/>
              </a:spcBef>
              <a:buFont typeface="Arial" panose="020B0604020202020204" pitchFamily="34" charset="0"/>
              <a:buNone/>
              <a:defRPr sz="800" b="0">
                <a:solidFill>
                  <a:schemeClr val="accent5"/>
                </a:solidFill>
              </a:defRPr>
            </a:lvl2pPr>
            <a:lvl3pPr marL="0" indent="0">
              <a:spcBef>
                <a:spcPts val="0"/>
              </a:spcBef>
              <a:buNone/>
              <a:defRPr sz="800" b="0">
                <a:solidFill>
                  <a:schemeClr val="accent5"/>
                </a:solidFill>
              </a:defRPr>
            </a:lvl3pPr>
            <a:lvl4pPr marL="0" indent="0">
              <a:spcBef>
                <a:spcPts val="0"/>
              </a:spcBef>
              <a:buNone/>
              <a:defRPr sz="800" b="0">
                <a:solidFill>
                  <a:schemeClr val="accent5"/>
                </a:solidFill>
              </a:defRPr>
            </a:lvl4pPr>
            <a:lvl5pPr marL="0" indent="0">
              <a:spcBef>
                <a:spcPts val="0"/>
              </a:spcBef>
              <a:buNone/>
              <a:defRPr sz="800" b="0">
                <a:solidFill>
                  <a:schemeClr val="accent5"/>
                </a:solidFill>
              </a:defRPr>
            </a:lvl5pPr>
            <a:lvl6pPr marL="0" indent="0">
              <a:spcBef>
                <a:spcPts val="0"/>
              </a:spcBef>
              <a:buNone/>
              <a:defRPr sz="800" b="0">
                <a:solidFill>
                  <a:schemeClr val="accent5"/>
                </a:solidFill>
              </a:defRPr>
            </a:lvl6pPr>
            <a:lvl7pPr marL="0" indent="0">
              <a:spcBef>
                <a:spcPts val="0"/>
              </a:spcBef>
              <a:buNone/>
              <a:defRPr sz="800" b="0">
                <a:solidFill>
                  <a:schemeClr val="accent5"/>
                </a:solidFill>
              </a:defRPr>
            </a:lvl7pPr>
            <a:lvl8pPr marL="0" indent="0">
              <a:spcBef>
                <a:spcPts val="0"/>
              </a:spcBef>
              <a:buNone/>
              <a:defRPr sz="800" b="0">
                <a:solidFill>
                  <a:schemeClr val="accent5"/>
                </a:solidFill>
              </a:defRPr>
            </a:lvl8pPr>
            <a:lvl9pPr marL="0" indent="0">
              <a:spcBef>
                <a:spcPts val="0"/>
              </a:spcBef>
              <a:buNone/>
              <a:defRPr sz="800" b="0">
                <a:solidFill>
                  <a:schemeClr val="accent5"/>
                </a:solidFill>
              </a:defRPr>
            </a:lvl9pPr>
          </a:lstStyle>
          <a:p>
            <a:pPr lvl="0"/>
            <a:r>
              <a:rPr lang="en-US" noProof="0" dirty="0"/>
              <a:t>Click to edit footnote/source</a:t>
            </a:r>
          </a:p>
        </p:txBody>
      </p:sp>
    </p:spTree>
    <p:extLst>
      <p:ext uri="{BB962C8B-B14F-4D97-AF65-F5344CB8AC3E}">
        <p14:creationId xmlns:p14="http://schemas.microsoft.com/office/powerpoint/2010/main" val="2101016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 Title, Text and Chart (70/30)">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967613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Chart Placeholder 10">
            <a:extLst>
              <a:ext uri="{FF2B5EF4-FFF2-40B4-BE49-F238E27FC236}">
                <a16:creationId xmlns:a16="http://schemas.microsoft.com/office/drawing/2014/main" id="{E38182BB-B9FF-4DBB-9502-BE78E0D818D1}"/>
              </a:ext>
            </a:extLst>
          </p:cNvPr>
          <p:cNvSpPr>
            <a:spLocks noGrp="1"/>
          </p:cNvSpPr>
          <p:nvPr>
            <p:ph type="chart" sz="quarter" idx="16" hasCustomPrompt="1"/>
          </p:nvPr>
        </p:nvSpPr>
        <p:spPr bwMode="gray">
          <a:xfrm>
            <a:off x="8291513" y="2492895"/>
            <a:ext cx="3384514" cy="3888000"/>
          </a:xfrm>
        </p:spPr>
        <p:txBody>
          <a:bodyPr>
            <a:normAutofit/>
          </a:bodyPr>
          <a:lstStyle>
            <a:lvl1pPr>
              <a:spcBef>
                <a:spcPts val="0"/>
              </a:spcBef>
              <a:defRPr sz="1800" b="0"/>
            </a:lvl1pPr>
          </a:lstStyle>
          <a:p>
            <a:r>
              <a:rPr lang="en-GB" dirty="0"/>
              <a:t>Add chart by clicking on icon</a:t>
            </a:r>
          </a:p>
        </p:txBody>
      </p:sp>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black"/>
        <p:txBody>
          <a:bodyPr vert="horz"/>
          <a:lstStyle/>
          <a:p>
            <a:r>
              <a:rPr lang="en-GB" dirty="0"/>
              <a:t>Click to edit slide title (maximum two lines)</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dirty="0"/>
              <a:t>ArchUnit - Linting your Java/Kotlin Architecture with Unit tests</a:t>
            </a:r>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6" name="Text Placeholder 5">
            <a:extLst>
              <a:ext uri="{FF2B5EF4-FFF2-40B4-BE49-F238E27FC236}">
                <a16:creationId xmlns:a16="http://schemas.microsoft.com/office/drawing/2014/main" id="{90B37F36-0DA3-41CE-870A-1E181C7799D3}"/>
              </a:ext>
            </a:extLst>
          </p:cNvPr>
          <p:cNvSpPr>
            <a:spLocks noGrp="1"/>
          </p:cNvSpPr>
          <p:nvPr>
            <p:ph type="body" sz="quarter" idx="12" hasCustomPrompt="1"/>
          </p:nvPr>
        </p:nvSpPr>
        <p:spPr bwMode="black">
          <a:xfrm>
            <a:off x="515377" y="1772816"/>
            <a:ext cx="7272897" cy="4824834"/>
          </a:xfrm>
        </p:spPr>
        <p:txBody>
          <a:bodyPr/>
          <a:lstStyle/>
          <a:p>
            <a:pPr lvl="0"/>
            <a:r>
              <a:rPr lang="en-GB" noProof="0"/>
              <a:t>Click to edit text</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Text Placeholder 5">
            <a:extLst>
              <a:ext uri="{FF2B5EF4-FFF2-40B4-BE49-F238E27FC236}">
                <a16:creationId xmlns:a16="http://schemas.microsoft.com/office/drawing/2014/main" id="{E25F314F-31D2-4A0C-83F0-573E1E90596E}"/>
              </a:ext>
            </a:extLst>
          </p:cNvPr>
          <p:cNvSpPr>
            <a:spLocks noGrp="1"/>
          </p:cNvSpPr>
          <p:nvPr>
            <p:ph type="body" sz="quarter" idx="13" hasCustomPrompt="1"/>
          </p:nvPr>
        </p:nvSpPr>
        <p:spPr bwMode="black">
          <a:xfrm>
            <a:off x="8291514" y="1772816"/>
            <a:ext cx="3384514" cy="307777"/>
          </a:xfrm>
        </p:spPr>
        <p:txBody>
          <a:bodyPr wrap="square">
            <a:spAutoFit/>
          </a:bodyPr>
          <a:lstStyle>
            <a:lvl1pPr marL="0" indent="0">
              <a:spcBef>
                <a:spcPts val="0"/>
              </a:spcBef>
              <a:buFont typeface="Arial" panose="020B0604020202020204" pitchFamily="34" charset="0"/>
              <a:buNone/>
              <a:defRPr sz="2000" b="1"/>
            </a:lvl1pPr>
            <a:lvl2pPr marL="0" indent="0">
              <a:spcBef>
                <a:spcPts val="0"/>
              </a:spcBef>
              <a:buFont typeface="Arial" panose="020B0604020202020204" pitchFamily="34" charset="0"/>
              <a:buNone/>
              <a:defRPr sz="2000" b="1"/>
            </a:lvl2pPr>
            <a:lvl3pPr marL="0" indent="0">
              <a:spcBef>
                <a:spcPts val="0"/>
              </a:spcBef>
              <a:buNone/>
              <a:defRPr sz="2000" b="1"/>
            </a:lvl3pPr>
            <a:lvl4pPr marL="0" indent="0">
              <a:spcBef>
                <a:spcPts val="0"/>
              </a:spcBef>
              <a:buNone/>
              <a:defRPr sz="2000" b="1"/>
            </a:lvl4pPr>
            <a:lvl5pPr marL="0" indent="0">
              <a:spcBef>
                <a:spcPts val="0"/>
              </a:spcBef>
              <a:buNone/>
              <a:defRPr sz="2000" b="1"/>
            </a:lvl5pPr>
            <a:lvl6pPr marL="0" indent="0">
              <a:spcBef>
                <a:spcPts val="0"/>
              </a:spcBef>
              <a:buNone/>
              <a:defRPr sz="2000" b="1"/>
            </a:lvl6pPr>
            <a:lvl7pPr marL="0" indent="0">
              <a:spcBef>
                <a:spcPts val="0"/>
              </a:spcBef>
              <a:buNone/>
              <a:defRPr sz="2000" b="1"/>
            </a:lvl7pPr>
            <a:lvl8pPr marL="0" indent="0">
              <a:spcBef>
                <a:spcPts val="0"/>
              </a:spcBef>
              <a:buNone/>
              <a:defRPr sz="2000" b="1"/>
            </a:lvl8pPr>
            <a:lvl9pPr marL="0" indent="0">
              <a:spcBef>
                <a:spcPts val="0"/>
              </a:spcBef>
              <a:buNone/>
              <a:defRPr sz="2000" b="1"/>
            </a:lvl9pPr>
          </a:lstStyle>
          <a:p>
            <a:pPr lvl="0"/>
            <a:r>
              <a:rPr lang="en-GB" noProof="0"/>
              <a:t>Click to edit chart title</a:t>
            </a:r>
            <a:endParaRPr lang="en-GB" noProof="0" dirty="0"/>
          </a:p>
        </p:txBody>
      </p:sp>
      <p:sp>
        <p:nvSpPr>
          <p:cNvPr id="9" name="Text Placeholder 5">
            <a:extLst>
              <a:ext uri="{FF2B5EF4-FFF2-40B4-BE49-F238E27FC236}">
                <a16:creationId xmlns:a16="http://schemas.microsoft.com/office/drawing/2014/main" id="{05D03ED8-9A15-4934-9D17-2B92EED7B995}"/>
              </a:ext>
            </a:extLst>
          </p:cNvPr>
          <p:cNvSpPr>
            <a:spLocks noGrp="1"/>
          </p:cNvSpPr>
          <p:nvPr>
            <p:ph type="body" sz="quarter" idx="14" hasCustomPrompt="1"/>
          </p:nvPr>
        </p:nvSpPr>
        <p:spPr bwMode="black">
          <a:xfrm>
            <a:off x="8291514" y="2096852"/>
            <a:ext cx="3384514" cy="276999"/>
          </a:xfrm>
        </p:spPr>
        <p:txBody>
          <a:bodyPr wrap="square">
            <a:spAutoFit/>
          </a:bodyPr>
          <a:lstStyle>
            <a:lvl1pPr marL="0" indent="0">
              <a:spcBef>
                <a:spcPts val="0"/>
              </a:spcBef>
              <a:buFont typeface="Arial" panose="020B0604020202020204" pitchFamily="34" charset="0"/>
              <a:buNone/>
              <a:defRPr sz="1800" b="0"/>
            </a:lvl1pPr>
            <a:lvl2pPr marL="0" indent="0">
              <a:spcBef>
                <a:spcPts val="0"/>
              </a:spcBef>
              <a:buFont typeface="Arial" panose="020B0604020202020204" pitchFamily="34" charset="0"/>
              <a:buNone/>
              <a:defRPr sz="1800" b="0"/>
            </a:lvl2pPr>
            <a:lvl3pPr marL="0" indent="0">
              <a:spcBef>
                <a:spcPts val="0"/>
              </a:spcBef>
              <a:buNone/>
              <a:defRPr sz="1800" b="0"/>
            </a:lvl3pPr>
            <a:lvl4pPr marL="0" indent="0">
              <a:spcBef>
                <a:spcPts val="0"/>
              </a:spcBef>
              <a:buNone/>
              <a:defRPr sz="1800" b="0"/>
            </a:lvl4pPr>
            <a:lvl5pPr marL="0" indent="0">
              <a:spcBef>
                <a:spcPts val="0"/>
              </a:spcBef>
              <a:buNone/>
              <a:defRPr sz="1800" b="0"/>
            </a:lvl5pPr>
            <a:lvl6pPr marL="0" indent="0">
              <a:spcBef>
                <a:spcPts val="0"/>
              </a:spcBef>
              <a:buNone/>
              <a:defRPr sz="1800" b="0"/>
            </a:lvl6pPr>
            <a:lvl7pPr marL="0" indent="0">
              <a:spcBef>
                <a:spcPts val="0"/>
              </a:spcBef>
              <a:buNone/>
              <a:defRPr sz="1800" b="0"/>
            </a:lvl7pPr>
            <a:lvl8pPr marL="0" indent="0">
              <a:spcBef>
                <a:spcPts val="0"/>
              </a:spcBef>
              <a:buNone/>
              <a:defRPr sz="1800" b="0"/>
            </a:lvl8pPr>
            <a:lvl9pPr marL="0" indent="0">
              <a:spcBef>
                <a:spcPts val="0"/>
              </a:spcBef>
              <a:buNone/>
              <a:defRPr sz="1800" b="0"/>
            </a:lvl9pPr>
          </a:lstStyle>
          <a:p>
            <a:pPr lvl="0"/>
            <a:r>
              <a:rPr lang="en-GB" noProof="0"/>
              <a:t>Click to edit unit measure</a:t>
            </a:r>
            <a:endParaRPr lang="en-GB" noProof="0" dirty="0"/>
          </a:p>
        </p:txBody>
      </p:sp>
      <p:sp>
        <p:nvSpPr>
          <p:cNvPr id="10" name="Text Placeholder 5">
            <a:extLst>
              <a:ext uri="{FF2B5EF4-FFF2-40B4-BE49-F238E27FC236}">
                <a16:creationId xmlns:a16="http://schemas.microsoft.com/office/drawing/2014/main" id="{59D9BA41-88B6-479C-9ABD-FE3B3CD6F23E}"/>
              </a:ext>
            </a:extLst>
          </p:cNvPr>
          <p:cNvSpPr>
            <a:spLocks noGrp="1"/>
          </p:cNvSpPr>
          <p:nvPr>
            <p:ph type="body" sz="quarter" idx="15" hasCustomPrompt="1"/>
          </p:nvPr>
        </p:nvSpPr>
        <p:spPr bwMode="black">
          <a:xfrm>
            <a:off x="8291514" y="6474241"/>
            <a:ext cx="3384514" cy="123111"/>
          </a:xfrm>
        </p:spPr>
        <p:txBody>
          <a:bodyPr wrap="square" anchor="b">
            <a:spAutoFit/>
          </a:bodyPr>
          <a:lstStyle>
            <a:lvl1pPr marL="0" indent="0">
              <a:spcBef>
                <a:spcPts val="0"/>
              </a:spcBef>
              <a:buFont typeface="Arial" panose="020B0604020202020204" pitchFamily="34" charset="0"/>
              <a:buNone/>
              <a:defRPr sz="800" b="0">
                <a:solidFill>
                  <a:schemeClr val="accent5"/>
                </a:solidFill>
              </a:defRPr>
            </a:lvl1pPr>
            <a:lvl2pPr marL="0" indent="0">
              <a:spcBef>
                <a:spcPts val="0"/>
              </a:spcBef>
              <a:buFont typeface="Arial" panose="020B0604020202020204" pitchFamily="34" charset="0"/>
              <a:buNone/>
              <a:defRPr sz="800" b="0">
                <a:solidFill>
                  <a:schemeClr val="accent5"/>
                </a:solidFill>
              </a:defRPr>
            </a:lvl2pPr>
            <a:lvl3pPr marL="0" indent="0">
              <a:spcBef>
                <a:spcPts val="0"/>
              </a:spcBef>
              <a:buNone/>
              <a:defRPr sz="800" b="0">
                <a:solidFill>
                  <a:schemeClr val="accent5"/>
                </a:solidFill>
              </a:defRPr>
            </a:lvl3pPr>
            <a:lvl4pPr marL="0" indent="0">
              <a:spcBef>
                <a:spcPts val="0"/>
              </a:spcBef>
              <a:buNone/>
              <a:defRPr sz="800" b="0">
                <a:solidFill>
                  <a:schemeClr val="accent5"/>
                </a:solidFill>
              </a:defRPr>
            </a:lvl4pPr>
            <a:lvl5pPr marL="0" indent="0">
              <a:spcBef>
                <a:spcPts val="0"/>
              </a:spcBef>
              <a:buNone/>
              <a:defRPr sz="800" b="0">
                <a:solidFill>
                  <a:schemeClr val="accent5"/>
                </a:solidFill>
              </a:defRPr>
            </a:lvl5pPr>
            <a:lvl6pPr marL="0" indent="0">
              <a:spcBef>
                <a:spcPts val="0"/>
              </a:spcBef>
              <a:buNone/>
              <a:defRPr sz="800" b="0">
                <a:solidFill>
                  <a:schemeClr val="accent5"/>
                </a:solidFill>
              </a:defRPr>
            </a:lvl6pPr>
            <a:lvl7pPr marL="0" indent="0">
              <a:spcBef>
                <a:spcPts val="0"/>
              </a:spcBef>
              <a:buNone/>
              <a:defRPr sz="800" b="0">
                <a:solidFill>
                  <a:schemeClr val="accent5"/>
                </a:solidFill>
              </a:defRPr>
            </a:lvl7pPr>
            <a:lvl8pPr marL="0" indent="0">
              <a:spcBef>
                <a:spcPts val="0"/>
              </a:spcBef>
              <a:buNone/>
              <a:defRPr sz="800" b="0">
                <a:solidFill>
                  <a:schemeClr val="accent5"/>
                </a:solidFill>
              </a:defRPr>
            </a:lvl8pPr>
            <a:lvl9pPr marL="0" indent="0">
              <a:spcBef>
                <a:spcPts val="0"/>
              </a:spcBef>
              <a:buNone/>
              <a:defRPr sz="800" b="0">
                <a:solidFill>
                  <a:schemeClr val="accent5"/>
                </a:solidFill>
              </a:defRPr>
            </a:lvl9pPr>
          </a:lstStyle>
          <a:p>
            <a:pPr lvl="0"/>
            <a:r>
              <a:rPr lang="en-US" noProof="0" dirty="0"/>
              <a:t>Click to edit footnote/source</a:t>
            </a:r>
          </a:p>
        </p:txBody>
      </p:sp>
    </p:spTree>
    <p:extLst>
      <p:ext uri="{BB962C8B-B14F-4D97-AF65-F5344CB8AC3E}">
        <p14:creationId xmlns:p14="http://schemas.microsoft.com/office/powerpoint/2010/main" val="7453852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 Quote 0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F4E7F0C-6CB4-40E1-9FE1-D5F3B360C273}"/>
              </a:ext>
            </a:extLst>
          </p:cNvPr>
          <p:cNvGraphicFramePr>
            <a:graphicFrameLocks noChangeAspect="1"/>
          </p:cNvGraphicFramePr>
          <p:nvPr userDrawn="1">
            <p:custDataLst>
              <p:tags r:id="rId1"/>
            </p:custDataLst>
            <p:extLst>
              <p:ext uri="{D42A27DB-BD31-4B8C-83A1-F6EECF244321}">
                <p14:modId xmlns:p14="http://schemas.microsoft.com/office/powerpoint/2010/main" val="18064553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FF4E7F0C-6CB4-40E1-9FE1-D5F3B360C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0E48D3-1E25-42EF-B8C3-B4D8B3038174}"/>
              </a:ext>
            </a:extLst>
          </p:cNvPr>
          <p:cNvSpPr>
            <a:spLocks noGrp="1"/>
          </p:cNvSpPr>
          <p:nvPr>
            <p:ph type="title" hasCustomPrompt="1"/>
          </p:nvPr>
        </p:nvSpPr>
        <p:spPr bwMode="black">
          <a:xfrm>
            <a:off x="515379" y="3040967"/>
            <a:ext cx="11160000" cy="1828193"/>
          </a:xfrm>
        </p:spPr>
        <p:txBody>
          <a:bodyPr vert="horz" anchor="b"/>
          <a:lstStyle>
            <a:lvl1pPr algn="l">
              <a:defRPr sz="6600">
                <a:solidFill>
                  <a:schemeClr val="tx2"/>
                </a:solidFill>
                <a:latin typeface="+mj-lt"/>
              </a:defRPr>
            </a:lvl1pPr>
          </a:lstStyle>
          <a:p>
            <a:r>
              <a:rPr lang="en-GB" dirty="0"/>
              <a:t>“Click to edit quote (can be several lines long)”</a:t>
            </a:r>
          </a:p>
        </p:txBody>
      </p:sp>
      <p:sp>
        <p:nvSpPr>
          <p:cNvPr id="4" name="Slide Number Placeholder 3">
            <a:extLst>
              <a:ext uri="{FF2B5EF4-FFF2-40B4-BE49-F238E27FC236}">
                <a16:creationId xmlns:a16="http://schemas.microsoft.com/office/drawing/2014/main" id="{43FAD490-316D-40E9-AE5B-69452AB78B3B}"/>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7" name="Text Placeholder 27">
            <a:extLst>
              <a:ext uri="{FF2B5EF4-FFF2-40B4-BE49-F238E27FC236}">
                <a16:creationId xmlns:a16="http://schemas.microsoft.com/office/drawing/2014/main" id="{B1F86CC8-CE41-49E8-9E6F-52A82D66ABA3}"/>
              </a:ext>
            </a:extLst>
          </p:cNvPr>
          <p:cNvSpPr>
            <a:spLocks noGrp="1"/>
          </p:cNvSpPr>
          <p:nvPr>
            <p:ph type="body" sz="quarter" idx="12" hasCustomPrompt="1"/>
          </p:nvPr>
        </p:nvSpPr>
        <p:spPr bwMode="black">
          <a:xfrm>
            <a:off x="515379" y="6289575"/>
            <a:ext cx="7272896" cy="307777"/>
          </a:xfrm>
        </p:spPr>
        <p:txBody>
          <a:bodyPr wrap="square" anchor="b">
            <a:spAutoFit/>
          </a:bodyPr>
          <a:lstStyle>
            <a:lvl1pPr marL="0" indent="0">
              <a:spcBef>
                <a:spcPts val="0"/>
              </a:spcBef>
              <a:buFont typeface="Arial" panose="020B0604020202020204" pitchFamily="34" charset="0"/>
              <a:buNone/>
              <a:defRPr sz="2000" b="0">
                <a:solidFill>
                  <a:schemeClr val="accent5"/>
                </a:solidFill>
              </a:defRPr>
            </a:lvl1pPr>
            <a:lvl2pPr marL="0" indent="0">
              <a:spcBef>
                <a:spcPts val="0"/>
              </a:spcBef>
              <a:buFont typeface="Arial" panose="020B0604020202020204" pitchFamily="34" charset="0"/>
              <a:buNone/>
              <a:defRPr sz="2000" b="0">
                <a:solidFill>
                  <a:schemeClr val="accent5"/>
                </a:solidFill>
              </a:defRPr>
            </a:lvl2pPr>
            <a:lvl3pPr marL="0" indent="0">
              <a:spcBef>
                <a:spcPts val="0"/>
              </a:spcBef>
              <a:buNone/>
              <a:defRPr sz="2000" b="0">
                <a:solidFill>
                  <a:schemeClr val="accent5"/>
                </a:solidFill>
              </a:defRPr>
            </a:lvl3pPr>
            <a:lvl4pPr marL="0" indent="0">
              <a:spcBef>
                <a:spcPts val="0"/>
              </a:spcBef>
              <a:buNone/>
              <a:defRPr sz="2000" b="0">
                <a:solidFill>
                  <a:schemeClr val="accent5"/>
                </a:solidFill>
              </a:defRPr>
            </a:lvl4pPr>
            <a:lvl5pPr marL="0" indent="0">
              <a:spcBef>
                <a:spcPts val="0"/>
              </a:spcBef>
              <a:buNone/>
              <a:defRPr sz="2000" b="0">
                <a:solidFill>
                  <a:schemeClr val="accent5"/>
                </a:solidFill>
              </a:defRPr>
            </a:lvl5pPr>
            <a:lvl6pPr marL="0" indent="0">
              <a:spcBef>
                <a:spcPts val="0"/>
              </a:spcBef>
              <a:buNone/>
              <a:defRPr sz="2000" b="0">
                <a:solidFill>
                  <a:schemeClr val="accent5"/>
                </a:solidFill>
              </a:defRPr>
            </a:lvl6pPr>
            <a:lvl7pPr marL="0" indent="0">
              <a:spcBef>
                <a:spcPts val="0"/>
              </a:spcBef>
              <a:buNone/>
              <a:defRPr sz="2000" b="0">
                <a:solidFill>
                  <a:schemeClr val="accent5"/>
                </a:solidFill>
              </a:defRPr>
            </a:lvl7pPr>
            <a:lvl8pPr marL="0" indent="0">
              <a:spcBef>
                <a:spcPts val="0"/>
              </a:spcBef>
              <a:buNone/>
              <a:defRPr sz="2000" b="0">
                <a:solidFill>
                  <a:schemeClr val="accent5"/>
                </a:solidFill>
              </a:defRPr>
            </a:lvl8pPr>
            <a:lvl9pPr marL="0" indent="0">
              <a:spcBef>
                <a:spcPts val="0"/>
              </a:spcBef>
              <a:buNone/>
              <a:defRPr sz="2000" b="0">
                <a:solidFill>
                  <a:schemeClr val="accent5"/>
                </a:solidFill>
              </a:defRPr>
            </a:lvl9pPr>
          </a:lstStyle>
          <a:p>
            <a:pPr lvl="0"/>
            <a:r>
              <a:rPr lang="en-GB" noProof="0" dirty="0"/>
              <a:t>Click to edit author/source (optional)</a:t>
            </a:r>
            <a:endParaRPr lang="en-GB" dirty="0"/>
          </a:p>
        </p:txBody>
      </p:sp>
    </p:spTree>
    <p:extLst>
      <p:ext uri="{BB962C8B-B14F-4D97-AF65-F5344CB8AC3E}">
        <p14:creationId xmlns:p14="http://schemas.microsoft.com/office/powerpoint/2010/main" val="21987920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 Quote 02">
    <p:spTree>
      <p:nvGrpSpPr>
        <p:cNvPr id="1" name=""/>
        <p:cNvGrpSpPr/>
        <p:nvPr/>
      </p:nvGrpSpPr>
      <p:grpSpPr>
        <a:xfrm>
          <a:off x="0" y="0"/>
          <a:ext cx="0" cy="0"/>
          <a:chOff x="0" y="0"/>
          <a:chExt cx="0" cy="0"/>
        </a:xfrm>
      </p:grpSpPr>
      <p:pic>
        <p:nvPicPr>
          <p:cNvPr id="11" name="Picture 10" descr="A picture containing background pattern&#10;&#10;Description automatically generated">
            <a:extLst>
              <a:ext uri="{FF2B5EF4-FFF2-40B4-BE49-F238E27FC236}">
                <a16:creationId xmlns:a16="http://schemas.microsoft.com/office/drawing/2014/main" id="{A2F8EEA3-1EFC-4BD2-B907-24C54747A3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35000"/>
            <a:ext cx="12192000" cy="8128000"/>
          </a:xfrm>
          <a:prstGeom prst="rect">
            <a:avLst/>
          </a:prstGeom>
        </p:spPr>
      </p:pic>
      <p:graphicFrame>
        <p:nvGraphicFramePr>
          <p:cNvPr id="6" name="Object 5" hidden="1">
            <a:extLst>
              <a:ext uri="{FF2B5EF4-FFF2-40B4-BE49-F238E27FC236}">
                <a16:creationId xmlns:a16="http://schemas.microsoft.com/office/drawing/2014/main" id="{FF4E7F0C-6CB4-40E1-9FE1-D5F3B360C273}"/>
              </a:ext>
            </a:extLst>
          </p:cNvPr>
          <p:cNvGraphicFramePr>
            <a:graphicFrameLocks noChangeAspect="1"/>
          </p:cNvGraphicFramePr>
          <p:nvPr userDrawn="1">
            <p:custDataLst>
              <p:tags r:id="rId1"/>
            </p:custDataLst>
            <p:extLst>
              <p:ext uri="{D42A27DB-BD31-4B8C-83A1-F6EECF244321}">
                <p14:modId xmlns:p14="http://schemas.microsoft.com/office/powerpoint/2010/main" val="9381072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ct 5" hidden="1">
                        <a:extLst>
                          <a:ext uri="{FF2B5EF4-FFF2-40B4-BE49-F238E27FC236}">
                            <a16:creationId xmlns:a16="http://schemas.microsoft.com/office/drawing/2014/main" id="{FF4E7F0C-6CB4-40E1-9FE1-D5F3B360C2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0E48D3-1E25-42EF-B8C3-B4D8B3038174}"/>
              </a:ext>
            </a:extLst>
          </p:cNvPr>
          <p:cNvSpPr>
            <a:spLocks noGrp="1"/>
          </p:cNvSpPr>
          <p:nvPr>
            <p:ph type="title" hasCustomPrompt="1"/>
          </p:nvPr>
        </p:nvSpPr>
        <p:spPr bwMode="black">
          <a:xfrm>
            <a:off x="515379" y="3040967"/>
            <a:ext cx="11160000" cy="1828193"/>
          </a:xfrm>
        </p:spPr>
        <p:txBody>
          <a:bodyPr vert="horz" anchor="b"/>
          <a:lstStyle>
            <a:lvl1pPr algn="l">
              <a:defRPr sz="6600">
                <a:solidFill>
                  <a:schemeClr val="bg1"/>
                </a:solidFill>
                <a:latin typeface="+mj-lt"/>
              </a:defRPr>
            </a:lvl1pPr>
          </a:lstStyle>
          <a:p>
            <a:r>
              <a:rPr lang="en-GB" dirty="0"/>
              <a:t>“Click to edit quote (can be several lines long)”</a:t>
            </a:r>
          </a:p>
        </p:txBody>
      </p:sp>
      <p:sp>
        <p:nvSpPr>
          <p:cNvPr id="4" name="Slide Number Placeholder 3">
            <a:extLst>
              <a:ext uri="{FF2B5EF4-FFF2-40B4-BE49-F238E27FC236}">
                <a16:creationId xmlns:a16="http://schemas.microsoft.com/office/drawing/2014/main" id="{43FAD490-316D-40E9-AE5B-69452AB78B3B}"/>
              </a:ext>
            </a:extLst>
          </p:cNvPr>
          <p:cNvSpPr>
            <a:spLocks noGrp="1"/>
          </p:cNvSpPr>
          <p:nvPr>
            <p:ph type="sldNum" sz="quarter" idx="11"/>
          </p:nvPr>
        </p:nvSpPr>
        <p:spPr bwMode="black"/>
        <p:txBody>
          <a:bodyPr/>
          <a:lstStyle>
            <a:lvl1pPr>
              <a:defRPr>
                <a:solidFill>
                  <a:schemeClr val="bg1"/>
                </a:solidFill>
              </a:defRPr>
            </a:lvl1pPr>
          </a:lstStyle>
          <a:p>
            <a:fld id="{740E5443-3F17-4526-A9CF-4F2AF5CBABE6}" type="slidenum">
              <a:rPr lang="en-GB" smtClean="0"/>
              <a:pPr/>
              <a:t>‹#›</a:t>
            </a:fld>
            <a:endParaRPr lang="en-GB" dirty="0"/>
          </a:p>
        </p:txBody>
      </p:sp>
      <p:sp>
        <p:nvSpPr>
          <p:cNvPr id="13" name="Text Placeholder 27">
            <a:extLst>
              <a:ext uri="{FF2B5EF4-FFF2-40B4-BE49-F238E27FC236}">
                <a16:creationId xmlns:a16="http://schemas.microsoft.com/office/drawing/2014/main" id="{4DAC277B-091D-4B8A-89DC-26FCB4E745B2}"/>
              </a:ext>
            </a:extLst>
          </p:cNvPr>
          <p:cNvSpPr>
            <a:spLocks noGrp="1"/>
          </p:cNvSpPr>
          <p:nvPr>
            <p:ph type="body" sz="quarter" idx="12" hasCustomPrompt="1"/>
          </p:nvPr>
        </p:nvSpPr>
        <p:spPr bwMode="black">
          <a:xfrm>
            <a:off x="515379" y="6289575"/>
            <a:ext cx="7272896" cy="307777"/>
          </a:xfrm>
        </p:spPr>
        <p:txBody>
          <a:bodyPr wrap="square" anchor="b">
            <a:spAutoFit/>
          </a:bodyPr>
          <a:lstStyle>
            <a:lvl1pPr marL="0" indent="0">
              <a:spcBef>
                <a:spcPts val="0"/>
              </a:spcBef>
              <a:buFont typeface="Arial" panose="020B0604020202020204" pitchFamily="34" charset="0"/>
              <a:buNone/>
              <a:defRPr sz="2000" b="0">
                <a:solidFill>
                  <a:schemeClr val="bg1"/>
                </a:solidFill>
              </a:defRPr>
            </a:lvl1pPr>
            <a:lvl2pPr marL="0" indent="0">
              <a:spcBef>
                <a:spcPts val="0"/>
              </a:spcBef>
              <a:buFont typeface="Arial" panose="020B0604020202020204" pitchFamily="34" charset="0"/>
              <a:buNone/>
              <a:defRPr sz="2000" b="0">
                <a:solidFill>
                  <a:schemeClr val="bg1"/>
                </a:solidFill>
              </a:defRPr>
            </a:lvl2pPr>
            <a:lvl3pPr marL="0" indent="0">
              <a:spcBef>
                <a:spcPts val="0"/>
              </a:spcBef>
              <a:buNone/>
              <a:defRPr sz="2000" b="0">
                <a:solidFill>
                  <a:schemeClr val="bg1"/>
                </a:solidFill>
              </a:defRPr>
            </a:lvl3pPr>
            <a:lvl4pPr marL="0" indent="0">
              <a:spcBef>
                <a:spcPts val="0"/>
              </a:spcBef>
              <a:buNone/>
              <a:defRPr sz="2000" b="0">
                <a:solidFill>
                  <a:schemeClr val="bg1"/>
                </a:solidFill>
              </a:defRPr>
            </a:lvl4pPr>
            <a:lvl5pPr marL="0" indent="0">
              <a:spcBef>
                <a:spcPts val="0"/>
              </a:spcBef>
              <a:buNone/>
              <a:defRPr sz="2000" b="0">
                <a:solidFill>
                  <a:schemeClr val="bg1"/>
                </a:solidFill>
              </a:defRPr>
            </a:lvl5pPr>
            <a:lvl6pPr marL="0" indent="0">
              <a:spcBef>
                <a:spcPts val="0"/>
              </a:spcBef>
              <a:buNone/>
              <a:defRPr sz="2000" b="0">
                <a:solidFill>
                  <a:schemeClr val="bg1"/>
                </a:solidFill>
              </a:defRPr>
            </a:lvl6pPr>
            <a:lvl7pPr marL="0" indent="0">
              <a:spcBef>
                <a:spcPts val="0"/>
              </a:spcBef>
              <a:buNone/>
              <a:defRPr sz="2000" b="0">
                <a:solidFill>
                  <a:schemeClr val="bg1"/>
                </a:solidFill>
              </a:defRPr>
            </a:lvl7pPr>
            <a:lvl8pPr marL="0" indent="0">
              <a:spcBef>
                <a:spcPts val="0"/>
              </a:spcBef>
              <a:buNone/>
              <a:defRPr sz="2000" b="0">
                <a:solidFill>
                  <a:schemeClr val="bg1"/>
                </a:solidFill>
              </a:defRPr>
            </a:lvl8pPr>
            <a:lvl9pPr marL="0" indent="0">
              <a:spcBef>
                <a:spcPts val="0"/>
              </a:spcBef>
              <a:buNone/>
              <a:defRPr sz="2000" b="0">
                <a:solidFill>
                  <a:schemeClr val="bg1"/>
                </a:solidFill>
              </a:defRPr>
            </a:lvl9pPr>
          </a:lstStyle>
          <a:p>
            <a:pPr lvl="0"/>
            <a:r>
              <a:rPr lang="en-GB" noProof="0" dirty="0"/>
              <a:t>Click to edit author/source (optional)</a:t>
            </a:r>
            <a:endParaRPr lang="en-GB" dirty="0"/>
          </a:p>
        </p:txBody>
      </p:sp>
      <p:pic>
        <p:nvPicPr>
          <p:cNvPr id="12" name="Grafik 9">
            <a:extLst>
              <a:ext uri="{FF2B5EF4-FFF2-40B4-BE49-F238E27FC236}">
                <a16:creationId xmlns:a16="http://schemas.microsoft.com/office/drawing/2014/main" id="{AA14A53D-978A-4C28-9F8E-2749E4256C6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964152" y="169129"/>
            <a:ext cx="964929" cy="176988"/>
          </a:xfrm>
          <a:prstGeom prst="rect">
            <a:avLst/>
          </a:prstGeom>
        </p:spPr>
      </p:pic>
    </p:spTree>
    <p:extLst>
      <p:ext uri="{BB962C8B-B14F-4D97-AF65-F5344CB8AC3E}">
        <p14:creationId xmlns:p14="http://schemas.microsoft.com/office/powerpoint/2010/main" val="14907314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Quote 0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F4E7F0C-6CB4-40E1-9FE1-D5F3B360C273}"/>
              </a:ext>
            </a:extLst>
          </p:cNvPr>
          <p:cNvGraphicFramePr>
            <a:graphicFrameLocks noChangeAspect="1"/>
          </p:cNvGraphicFramePr>
          <p:nvPr userDrawn="1">
            <p:custDataLst>
              <p:tags r:id="rId1"/>
            </p:custDataLst>
            <p:extLst>
              <p:ext uri="{D42A27DB-BD31-4B8C-83A1-F6EECF244321}">
                <p14:modId xmlns:p14="http://schemas.microsoft.com/office/powerpoint/2010/main" val="9381072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FF4E7F0C-6CB4-40E1-9FE1-D5F3B360C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descr="Text&#10;&#10;Description automatically generated">
            <a:extLst>
              <a:ext uri="{FF2B5EF4-FFF2-40B4-BE49-F238E27FC236}">
                <a16:creationId xmlns:a16="http://schemas.microsoft.com/office/drawing/2014/main" id="{63216034-F274-439C-A42F-DD2D19B902B8}"/>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bwMode="hidden">
          <a:xfrm>
            <a:off x="-600" y="0"/>
            <a:ext cx="12193200" cy="6858000"/>
          </a:xfrm>
          <a:prstGeom prst="rect">
            <a:avLst/>
          </a:prstGeom>
        </p:spPr>
      </p:pic>
      <p:sp>
        <p:nvSpPr>
          <p:cNvPr id="10" name="Rectangle 9">
            <a:extLst>
              <a:ext uri="{FF2B5EF4-FFF2-40B4-BE49-F238E27FC236}">
                <a16:creationId xmlns:a16="http://schemas.microsoft.com/office/drawing/2014/main" id="{8662A99F-A6E5-4155-95CE-64D59EF23EC6}"/>
              </a:ext>
            </a:extLst>
          </p:cNvPr>
          <p:cNvSpPr/>
          <p:nvPr userDrawn="1"/>
        </p:nvSpPr>
        <p:spPr bwMode="hidden">
          <a:xfrm>
            <a:off x="0" y="0"/>
            <a:ext cx="12193200" cy="6858000"/>
          </a:xfrm>
          <a:prstGeom prst="rect">
            <a:avLst/>
          </a:prstGeom>
          <a:solidFill>
            <a:srgbClr val="1345F0">
              <a:alpha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Montserrat regular"/>
              <a:ea typeface="+mn-ea"/>
              <a:cs typeface="+mn-cs"/>
            </a:endParaRPr>
          </a:p>
        </p:txBody>
      </p:sp>
      <p:sp>
        <p:nvSpPr>
          <p:cNvPr id="2" name="Title 1">
            <a:extLst>
              <a:ext uri="{FF2B5EF4-FFF2-40B4-BE49-F238E27FC236}">
                <a16:creationId xmlns:a16="http://schemas.microsoft.com/office/drawing/2014/main" id="{6F0E48D3-1E25-42EF-B8C3-B4D8B3038174}"/>
              </a:ext>
            </a:extLst>
          </p:cNvPr>
          <p:cNvSpPr>
            <a:spLocks noGrp="1"/>
          </p:cNvSpPr>
          <p:nvPr>
            <p:ph type="title" hasCustomPrompt="1"/>
          </p:nvPr>
        </p:nvSpPr>
        <p:spPr bwMode="black">
          <a:xfrm>
            <a:off x="515379" y="3040967"/>
            <a:ext cx="11160000" cy="1828193"/>
          </a:xfrm>
        </p:spPr>
        <p:txBody>
          <a:bodyPr vert="horz" anchor="b"/>
          <a:lstStyle>
            <a:lvl1pPr algn="l">
              <a:defRPr sz="6600">
                <a:solidFill>
                  <a:schemeClr val="bg1"/>
                </a:solidFill>
                <a:latin typeface="+mj-lt"/>
              </a:defRPr>
            </a:lvl1pPr>
          </a:lstStyle>
          <a:p>
            <a:r>
              <a:rPr lang="en-GB" dirty="0"/>
              <a:t>“Click to edit quote (can be several lines long)”</a:t>
            </a:r>
          </a:p>
        </p:txBody>
      </p:sp>
      <p:sp>
        <p:nvSpPr>
          <p:cNvPr id="4" name="Slide Number Placeholder 3">
            <a:extLst>
              <a:ext uri="{FF2B5EF4-FFF2-40B4-BE49-F238E27FC236}">
                <a16:creationId xmlns:a16="http://schemas.microsoft.com/office/drawing/2014/main" id="{43FAD490-316D-40E9-AE5B-69452AB78B3B}"/>
              </a:ext>
            </a:extLst>
          </p:cNvPr>
          <p:cNvSpPr>
            <a:spLocks noGrp="1"/>
          </p:cNvSpPr>
          <p:nvPr>
            <p:ph type="sldNum" sz="quarter" idx="11"/>
          </p:nvPr>
        </p:nvSpPr>
        <p:spPr bwMode="black"/>
        <p:txBody>
          <a:bodyPr/>
          <a:lstStyle>
            <a:lvl1pPr>
              <a:defRPr>
                <a:solidFill>
                  <a:schemeClr val="bg1"/>
                </a:solidFill>
              </a:defRPr>
            </a:lvl1pPr>
          </a:lstStyle>
          <a:p>
            <a:fld id="{740E5443-3F17-4526-A9CF-4F2AF5CBABE6}" type="slidenum">
              <a:rPr lang="en-GB" smtClean="0"/>
              <a:pPr/>
              <a:t>‹#›</a:t>
            </a:fld>
            <a:endParaRPr lang="en-GB" dirty="0"/>
          </a:p>
        </p:txBody>
      </p:sp>
      <p:sp>
        <p:nvSpPr>
          <p:cNvPr id="13" name="Text Placeholder 27">
            <a:extLst>
              <a:ext uri="{FF2B5EF4-FFF2-40B4-BE49-F238E27FC236}">
                <a16:creationId xmlns:a16="http://schemas.microsoft.com/office/drawing/2014/main" id="{4DAC277B-091D-4B8A-89DC-26FCB4E745B2}"/>
              </a:ext>
            </a:extLst>
          </p:cNvPr>
          <p:cNvSpPr>
            <a:spLocks noGrp="1"/>
          </p:cNvSpPr>
          <p:nvPr>
            <p:ph type="body" sz="quarter" idx="12" hasCustomPrompt="1"/>
          </p:nvPr>
        </p:nvSpPr>
        <p:spPr bwMode="black">
          <a:xfrm>
            <a:off x="515379" y="6289575"/>
            <a:ext cx="7272896" cy="307777"/>
          </a:xfrm>
        </p:spPr>
        <p:txBody>
          <a:bodyPr wrap="square" anchor="b">
            <a:spAutoFit/>
          </a:bodyPr>
          <a:lstStyle>
            <a:lvl1pPr marL="0" indent="0">
              <a:spcBef>
                <a:spcPts val="0"/>
              </a:spcBef>
              <a:buFont typeface="Arial" panose="020B0604020202020204" pitchFamily="34" charset="0"/>
              <a:buNone/>
              <a:defRPr sz="2000" b="0">
                <a:solidFill>
                  <a:schemeClr val="bg1"/>
                </a:solidFill>
              </a:defRPr>
            </a:lvl1pPr>
            <a:lvl2pPr marL="0" indent="0">
              <a:spcBef>
                <a:spcPts val="0"/>
              </a:spcBef>
              <a:buFont typeface="Arial" panose="020B0604020202020204" pitchFamily="34" charset="0"/>
              <a:buNone/>
              <a:defRPr sz="2000" b="0">
                <a:solidFill>
                  <a:schemeClr val="bg1"/>
                </a:solidFill>
              </a:defRPr>
            </a:lvl2pPr>
            <a:lvl3pPr marL="0" indent="0">
              <a:spcBef>
                <a:spcPts val="0"/>
              </a:spcBef>
              <a:buNone/>
              <a:defRPr sz="2000" b="0">
                <a:solidFill>
                  <a:schemeClr val="bg1"/>
                </a:solidFill>
              </a:defRPr>
            </a:lvl3pPr>
            <a:lvl4pPr marL="0" indent="0">
              <a:spcBef>
                <a:spcPts val="0"/>
              </a:spcBef>
              <a:buNone/>
              <a:defRPr sz="2000" b="0">
                <a:solidFill>
                  <a:schemeClr val="bg1"/>
                </a:solidFill>
              </a:defRPr>
            </a:lvl4pPr>
            <a:lvl5pPr marL="0" indent="0">
              <a:spcBef>
                <a:spcPts val="0"/>
              </a:spcBef>
              <a:buNone/>
              <a:defRPr sz="2000" b="0">
                <a:solidFill>
                  <a:schemeClr val="bg1"/>
                </a:solidFill>
              </a:defRPr>
            </a:lvl5pPr>
            <a:lvl6pPr marL="0" indent="0">
              <a:spcBef>
                <a:spcPts val="0"/>
              </a:spcBef>
              <a:buNone/>
              <a:defRPr sz="2000" b="0">
                <a:solidFill>
                  <a:schemeClr val="bg1"/>
                </a:solidFill>
              </a:defRPr>
            </a:lvl6pPr>
            <a:lvl7pPr marL="0" indent="0">
              <a:spcBef>
                <a:spcPts val="0"/>
              </a:spcBef>
              <a:buNone/>
              <a:defRPr sz="2000" b="0">
                <a:solidFill>
                  <a:schemeClr val="bg1"/>
                </a:solidFill>
              </a:defRPr>
            </a:lvl7pPr>
            <a:lvl8pPr marL="0" indent="0">
              <a:spcBef>
                <a:spcPts val="0"/>
              </a:spcBef>
              <a:buNone/>
              <a:defRPr sz="2000" b="0">
                <a:solidFill>
                  <a:schemeClr val="bg1"/>
                </a:solidFill>
              </a:defRPr>
            </a:lvl8pPr>
            <a:lvl9pPr marL="0" indent="0">
              <a:spcBef>
                <a:spcPts val="0"/>
              </a:spcBef>
              <a:buNone/>
              <a:defRPr sz="2000" b="0">
                <a:solidFill>
                  <a:schemeClr val="bg1"/>
                </a:solidFill>
              </a:defRPr>
            </a:lvl9pPr>
          </a:lstStyle>
          <a:p>
            <a:pPr lvl="0"/>
            <a:r>
              <a:rPr lang="en-GB" noProof="0" dirty="0"/>
              <a:t>Click to edit author/source (optional)</a:t>
            </a:r>
            <a:endParaRPr lang="en-GB" dirty="0"/>
          </a:p>
        </p:txBody>
      </p:sp>
      <p:pic>
        <p:nvPicPr>
          <p:cNvPr id="12" name="Grafik 9">
            <a:extLst>
              <a:ext uri="{FF2B5EF4-FFF2-40B4-BE49-F238E27FC236}">
                <a16:creationId xmlns:a16="http://schemas.microsoft.com/office/drawing/2014/main" id="{AA14A53D-978A-4C28-9F8E-2749E4256C6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964152" y="169129"/>
            <a:ext cx="964929" cy="176988"/>
          </a:xfrm>
          <a:prstGeom prst="rect">
            <a:avLst/>
          </a:prstGeom>
        </p:spPr>
      </p:pic>
    </p:spTree>
    <p:extLst>
      <p:ext uri="{BB962C8B-B14F-4D97-AF65-F5344CB8AC3E}">
        <p14:creationId xmlns:p14="http://schemas.microsoft.com/office/powerpoint/2010/main" val="10572510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 Quote (with Icon)">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F4E7F0C-6CB4-40E1-9FE1-D5F3B360C273}"/>
              </a:ext>
            </a:extLst>
          </p:cNvPr>
          <p:cNvGraphicFramePr>
            <a:graphicFrameLocks noChangeAspect="1"/>
          </p:cNvGraphicFramePr>
          <p:nvPr userDrawn="1">
            <p:custDataLst>
              <p:tags r:id="rId1"/>
            </p:custDataLst>
            <p:extLst>
              <p:ext uri="{D42A27DB-BD31-4B8C-83A1-F6EECF244321}">
                <p14:modId xmlns:p14="http://schemas.microsoft.com/office/powerpoint/2010/main" val="720253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FF4E7F0C-6CB4-40E1-9FE1-D5F3B360C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0E48D3-1E25-42EF-B8C3-B4D8B3038174}"/>
              </a:ext>
            </a:extLst>
          </p:cNvPr>
          <p:cNvSpPr>
            <a:spLocks noGrp="1"/>
          </p:cNvSpPr>
          <p:nvPr>
            <p:ph type="title" hasCustomPrompt="1"/>
          </p:nvPr>
        </p:nvSpPr>
        <p:spPr bwMode="black">
          <a:xfrm>
            <a:off x="4403725" y="1767007"/>
            <a:ext cx="7271654" cy="3323987"/>
          </a:xfrm>
        </p:spPr>
        <p:txBody>
          <a:bodyPr vert="horz" anchor="b"/>
          <a:lstStyle>
            <a:lvl1pPr algn="l">
              <a:defRPr sz="6000">
                <a:solidFill>
                  <a:schemeClr val="tx2"/>
                </a:solidFill>
                <a:latin typeface="+mj-lt"/>
              </a:defRPr>
            </a:lvl1pPr>
          </a:lstStyle>
          <a:p>
            <a:r>
              <a:rPr lang="en-GB" dirty="0"/>
              <a:t>“Click to edit quote (can be several lines long)”</a:t>
            </a:r>
          </a:p>
        </p:txBody>
      </p:sp>
      <p:sp>
        <p:nvSpPr>
          <p:cNvPr id="4" name="Slide Number Placeholder 3">
            <a:extLst>
              <a:ext uri="{FF2B5EF4-FFF2-40B4-BE49-F238E27FC236}">
                <a16:creationId xmlns:a16="http://schemas.microsoft.com/office/drawing/2014/main" id="{43FAD490-316D-40E9-AE5B-69452AB78B3B}"/>
              </a:ext>
            </a:extLst>
          </p:cNvPr>
          <p:cNvSpPr>
            <a:spLocks noGrp="1"/>
          </p:cNvSpPr>
          <p:nvPr>
            <p:ph type="sldNum" sz="quarter" idx="11"/>
          </p:nvPr>
        </p:nvSpPr>
        <p:spPr bwMode="black"/>
        <p:txBody>
          <a:bodyPr/>
          <a:lstStyle/>
          <a:p>
            <a:fld id="{740E5443-3F17-4526-A9CF-4F2AF5CBABE6}" type="slidenum">
              <a:rPr lang="en-GB" smtClean="0"/>
              <a:pPr/>
              <a:t>‹#›</a:t>
            </a:fld>
            <a:endParaRPr lang="en-GB" dirty="0"/>
          </a:p>
        </p:txBody>
      </p:sp>
      <p:sp>
        <p:nvSpPr>
          <p:cNvPr id="18" name="Rectangle 17">
            <a:extLst>
              <a:ext uri="{FF2B5EF4-FFF2-40B4-BE49-F238E27FC236}">
                <a16:creationId xmlns:a16="http://schemas.microsoft.com/office/drawing/2014/main" id="{CD69C50B-E710-40D1-ABCB-57BD9EAB0AC9}"/>
              </a:ext>
            </a:extLst>
          </p:cNvPr>
          <p:cNvSpPr/>
          <p:nvPr userDrawn="1"/>
        </p:nvSpPr>
        <p:spPr bwMode="ltGray">
          <a:xfrm>
            <a:off x="0" y="0"/>
            <a:ext cx="390048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 Placeholder 27">
            <a:extLst>
              <a:ext uri="{FF2B5EF4-FFF2-40B4-BE49-F238E27FC236}">
                <a16:creationId xmlns:a16="http://schemas.microsoft.com/office/drawing/2014/main" id="{94558363-9437-4093-B280-E64A89FC07A4}"/>
              </a:ext>
            </a:extLst>
          </p:cNvPr>
          <p:cNvSpPr>
            <a:spLocks noGrp="1"/>
          </p:cNvSpPr>
          <p:nvPr>
            <p:ph type="body" sz="quarter" idx="12" hasCustomPrompt="1"/>
          </p:nvPr>
        </p:nvSpPr>
        <p:spPr bwMode="black">
          <a:xfrm>
            <a:off x="4402483" y="6289575"/>
            <a:ext cx="7272896" cy="307777"/>
          </a:xfrm>
        </p:spPr>
        <p:txBody>
          <a:bodyPr wrap="square" anchor="b">
            <a:spAutoFit/>
          </a:bodyPr>
          <a:lstStyle>
            <a:lvl1pPr marL="0" indent="0">
              <a:spcBef>
                <a:spcPts val="0"/>
              </a:spcBef>
              <a:buFont typeface="Arial" panose="020B0604020202020204" pitchFamily="34" charset="0"/>
              <a:buNone/>
              <a:defRPr sz="2000" b="0">
                <a:solidFill>
                  <a:schemeClr val="accent5"/>
                </a:solidFill>
              </a:defRPr>
            </a:lvl1pPr>
            <a:lvl2pPr marL="0" indent="0">
              <a:spcBef>
                <a:spcPts val="0"/>
              </a:spcBef>
              <a:buFont typeface="Arial" panose="020B0604020202020204" pitchFamily="34" charset="0"/>
              <a:buNone/>
              <a:defRPr sz="2000" b="0">
                <a:solidFill>
                  <a:schemeClr val="accent5"/>
                </a:solidFill>
              </a:defRPr>
            </a:lvl2pPr>
            <a:lvl3pPr marL="0" indent="0">
              <a:spcBef>
                <a:spcPts val="0"/>
              </a:spcBef>
              <a:buNone/>
              <a:defRPr sz="2000" b="0">
                <a:solidFill>
                  <a:schemeClr val="accent5"/>
                </a:solidFill>
              </a:defRPr>
            </a:lvl3pPr>
            <a:lvl4pPr marL="0" indent="0">
              <a:spcBef>
                <a:spcPts val="0"/>
              </a:spcBef>
              <a:buNone/>
              <a:defRPr sz="2000" b="0">
                <a:solidFill>
                  <a:schemeClr val="accent5"/>
                </a:solidFill>
              </a:defRPr>
            </a:lvl4pPr>
            <a:lvl5pPr marL="0" indent="0">
              <a:spcBef>
                <a:spcPts val="0"/>
              </a:spcBef>
              <a:buNone/>
              <a:defRPr sz="2000" b="0">
                <a:solidFill>
                  <a:schemeClr val="accent5"/>
                </a:solidFill>
              </a:defRPr>
            </a:lvl5pPr>
            <a:lvl6pPr marL="0" indent="0">
              <a:spcBef>
                <a:spcPts val="0"/>
              </a:spcBef>
              <a:buNone/>
              <a:defRPr sz="2000" b="0">
                <a:solidFill>
                  <a:schemeClr val="accent5"/>
                </a:solidFill>
              </a:defRPr>
            </a:lvl6pPr>
            <a:lvl7pPr marL="0" indent="0">
              <a:spcBef>
                <a:spcPts val="0"/>
              </a:spcBef>
              <a:buNone/>
              <a:defRPr sz="2000" b="0">
                <a:solidFill>
                  <a:schemeClr val="accent5"/>
                </a:solidFill>
              </a:defRPr>
            </a:lvl7pPr>
            <a:lvl8pPr marL="0" indent="0">
              <a:spcBef>
                <a:spcPts val="0"/>
              </a:spcBef>
              <a:buNone/>
              <a:defRPr sz="2000" b="0">
                <a:solidFill>
                  <a:schemeClr val="accent5"/>
                </a:solidFill>
              </a:defRPr>
            </a:lvl8pPr>
            <a:lvl9pPr marL="0" indent="0">
              <a:spcBef>
                <a:spcPts val="0"/>
              </a:spcBef>
              <a:buNone/>
              <a:defRPr sz="2000" b="0">
                <a:solidFill>
                  <a:schemeClr val="accent5"/>
                </a:solidFill>
              </a:defRPr>
            </a:lvl9pPr>
          </a:lstStyle>
          <a:p>
            <a:pPr lvl="0"/>
            <a:r>
              <a:rPr lang="en-GB" noProof="0" dirty="0"/>
              <a:t>Click to edit author/source (optional)</a:t>
            </a:r>
            <a:endParaRPr lang="en-GB" dirty="0"/>
          </a:p>
        </p:txBody>
      </p:sp>
    </p:spTree>
    <p:extLst>
      <p:ext uri="{BB962C8B-B14F-4D97-AF65-F5344CB8AC3E}">
        <p14:creationId xmlns:p14="http://schemas.microsoft.com/office/powerpoint/2010/main" val="3836669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 Title Slide 06">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795212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Graphic 15">
            <a:extLst>
              <a:ext uri="{FF2B5EF4-FFF2-40B4-BE49-F238E27FC236}">
                <a16:creationId xmlns:a16="http://schemas.microsoft.com/office/drawing/2014/main" id="{CF24094D-0E6A-468C-9152-08D8270D52F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744072" y="159810"/>
            <a:ext cx="4536504" cy="4364429"/>
          </a:xfrm>
          <a:prstGeom prst="rect">
            <a:avLst/>
          </a:prstGeom>
        </p:spPr>
      </p:pic>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gray">
          <a:xfrm>
            <a:off x="515379" y="3284984"/>
            <a:ext cx="10188574" cy="1107996"/>
          </a:xfrm>
        </p:spPr>
        <p:txBody>
          <a:bodyPr vert="horz"/>
          <a:lstStyle>
            <a:lvl1pPr algn="l">
              <a:defRPr sz="4000">
                <a:solidFill>
                  <a:schemeClr val="tx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gray">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tx1"/>
                </a:solidFill>
              </a:defRPr>
            </a:lvl1pPr>
            <a:lvl2pPr marL="0" indent="0" algn="l">
              <a:spcBef>
                <a:spcPts val="0"/>
              </a:spcBef>
              <a:buFont typeface="Arial" panose="020B0604020202020204" pitchFamily="34" charset="0"/>
              <a:buNone/>
              <a:defRPr sz="2600" b="0">
                <a:solidFill>
                  <a:schemeClr val="tx1"/>
                </a:solidFill>
              </a:defRPr>
            </a:lvl2pPr>
            <a:lvl3pPr marL="0" indent="0" algn="l">
              <a:spcBef>
                <a:spcPts val="0"/>
              </a:spcBef>
              <a:buNone/>
              <a:defRPr sz="2600" b="0">
                <a:solidFill>
                  <a:schemeClr val="tx1"/>
                </a:solidFill>
              </a:defRPr>
            </a:lvl3pPr>
            <a:lvl4pPr marL="0" indent="0" algn="l">
              <a:spcBef>
                <a:spcPts val="0"/>
              </a:spcBef>
              <a:buNone/>
              <a:defRPr sz="2600" b="0">
                <a:solidFill>
                  <a:schemeClr val="tx1"/>
                </a:solidFill>
              </a:defRPr>
            </a:lvl4pPr>
            <a:lvl5pPr marL="0" indent="0" algn="l">
              <a:spcBef>
                <a:spcPts val="0"/>
              </a:spcBef>
              <a:buNone/>
              <a:defRPr sz="2600" b="0">
                <a:solidFill>
                  <a:schemeClr val="tx1"/>
                </a:solidFill>
              </a:defRPr>
            </a:lvl5pPr>
            <a:lvl6pPr marL="0" indent="0" algn="l">
              <a:spcBef>
                <a:spcPts val="0"/>
              </a:spcBef>
              <a:buNone/>
              <a:defRPr sz="2600" b="0">
                <a:solidFill>
                  <a:schemeClr val="tx1"/>
                </a:solidFill>
              </a:defRPr>
            </a:lvl6pPr>
            <a:lvl7pPr marL="0" indent="0" algn="l">
              <a:spcBef>
                <a:spcPts val="0"/>
              </a:spcBef>
              <a:buNone/>
              <a:defRPr sz="2600" b="0">
                <a:solidFill>
                  <a:schemeClr val="tx1"/>
                </a:solidFill>
              </a:defRPr>
            </a:lvl7pPr>
            <a:lvl8pPr marL="0" indent="0" algn="l">
              <a:spcBef>
                <a:spcPts val="0"/>
              </a:spcBef>
              <a:buNone/>
              <a:defRPr sz="2600" b="0">
                <a:solidFill>
                  <a:schemeClr val="tx1"/>
                </a:solidFill>
              </a:defRPr>
            </a:lvl8pPr>
            <a:lvl9pPr marL="0" indent="0" algn="l">
              <a:spcBef>
                <a:spcPts val="0"/>
              </a:spcBef>
              <a:buNone/>
              <a:defRPr sz="2600" b="0">
                <a:solidFill>
                  <a:schemeClr val="tx1"/>
                </a:solidFill>
              </a:defRPr>
            </a:lvl9pPr>
          </a:lstStyle>
          <a:p>
            <a:pPr lvl="0"/>
            <a:r>
              <a:rPr lang="en-US" noProof="0"/>
              <a:t>Click to edit subtitle (optional)</a:t>
            </a:r>
            <a:endParaRPr lang="en-US" noProof="0" dirty="0"/>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gray">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location, date (optional)</a:t>
            </a:r>
            <a:endParaRPr lang="en-US" noProof="0" dirty="0"/>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gray">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tx1"/>
                </a:solidFill>
              </a:defRPr>
            </a:lvl1pPr>
            <a:lvl2pPr marL="0" indent="0" algn="l">
              <a:spcBef>
                <a:spcPts val="0"/>
              </a:spcBef>
              <a:buFont typeface="Arial" panose="020B0604020202020204" pitchFamily="34" charset="0"/>
              <a:buNone/>
              <a:defRPr sz="1800" b="0">
                <a:solidFill>
                  <a:schemeClr val="tx1"/>
                </a:solidFill>
              </a:defRPr>
            </a:lvl2pPr>
            <a:lvl3pPr marL="0" indent="0" algn="l">
              <a:spcBef>
                <a:spcPts val="0"/>
              </a:spcBef>
              <a:buNone/>
              <a:defRPr sz="1800" b="0">
                <a:solidFill>
                  <a:schemeClr val="tx1"/>
                </a:solidFill>
              </a:defRPr>
            </a:lvl3pPr>
            <a:lvl4pPr marL="0" indent="0" algn="l">
              <a:spcBef>
                <a:spcPts val="0"/>
              </a:spcBef>
              <a:buNone/>
              <a:defRPr sz="1800" b="0">
                <a:solidFill>
                  <a:schemeClr val="tx1"/>
                </a:solidFill>
              </a:defRPr>
            </a:lvl4pPr>
            <a:lvl5pPr marL="0" indent="0" algn="l">
              <a:spcBef>
                <a:spcPts val="0"/>
              </a:spcBef>
              <a:buNone/>
              <a:defRPr sz="1800" b="0">
                <a:solidFill>
                  <a:schemeClr val="tx1"/>
                </a:solidFill>
              </a:defRPr>
            </a:lvl5pPr>
            <a:lvl6pPr marL="0" indent="0" algn="l">
              <a:spcBef>
                <a:spcPts val="0"/>
              </a:spcBef>
              <a:buNone/>
              <a:defRPr sz="1800" b="0">
                <a:solidFill>
                  <a:schemeClr val="tx1"/>
                </a:solidFill>
              </a:defRPr>
            </a:lvl6pPr>
            <a:lvl7pPr marL="0" indent="0" algn="l">
              <a:spcBef>
                <a:spcPts val="0"/>
              </a:spcBef>
              <a:buNone/>
              <a:defRPr sz="1800" b="0">
                <a:solidFill>
                  <a:schemeClr val="tx1"/>
                </a:solidFill>
              </a:defRPr>
            </a:lvl7pPr>
            <a:lvl8pPr marL="0" indent="0" algn="l">
              <a:spcBef>
                <a:spcPts val="0"/>
              </a:spcBef>
              <a:buNone/>
              <a:defRPr sz="1800" b="0">
                <a:solidFill>
                  <a:schemeClr val="tx1"/>
                </a:solidFill>
              </a:defRPr>
            </a:lvl8pPr>
            <a:lvl9pPr marL="0" indent="0" algn="l">
              <a:spcBef>
                <a:spcPts val="0"/>
              </a:spcBef>
              <a:buNone/>
              <a:defRPr sz="1800" b="0">
                <a:solidFill>
                  <a:schemeClr val="tx1"/>
                </a:solidFill>
              </a:defRPr>
            </a:lvl9pPr>
          </a:lstStyle>
          <a:p>
            <a:pPr lvl="0"/>
            <a:r>
              <a:rPr lang="en-US" noProof="0"/>
              <a:t>Click to edit Name Surname (optional)</a:t>
            </a:r>
            <a:endParaRPr lang="en-US" noProof="0" dirty="0" err="1"/>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a:xfrm>
            <a:off x="515380" y="4655023"/>
            <a:ext cx="1018857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39353AF3-BF02-4A9C-8C74-74A0B4BCD94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black">
          <a:xfrm>
            <a:off x="515380" y="633859"/>
            <a:ext cx="1766602" cy="323592"/>
          </a:xfrm>
          <a:prstGeom prst="rect">
            <a:avLst/>
          </a:prstGeom>
        </p:spPr>
      </p:pic>
    </p:spTree>
    <p:extLst>
      <p:ext uri="{BB962C8B-B14F-4D97-AF65-F5344CB8AC3E}">
        <p14:creationId xmlns:p14="http://schemas.microsoft.com/office/powerpoint/2010/main" val="29339883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 Contact Slide 01">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1685199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714849AF-D6D9-4611-826B-67A7BCB4F18C}"/>
              </a:ext>
            </a:extLst>
          </p:cNvPr>
          <p:cNvSpPr>
            <a:spLocks noGrp="1"/>
          </p:cNvSpPr>
          <p:nvPr>
            <p:ph type="body" sz="quarter" idx="14" hasCustomPrompt="1"/>
          </p:nvPr>
        </p:nvSpPr>
        <p:spPr bwMode="black">
          <a:xfrm>
            <a:off x="4403812" y="1779282"/>
            <a:ext cx="7272000" cy="276999"/>
          </a:xfrm>
        </p:spPr>
        <p:txBody>
          <a:bodyPr>
            <a:spAutoFit/>
          </a:bodyPr>
          <a:lstStyle>
            <a:lvl1pPr marL="0" indent="0">
              <a:spcBef>
                <a:spcPts val="0"/>
              </a:spcBef>
              <a:buFont typeface="Arial" panose="020B0604020202020204" pitchFamily="34" charset="0"/>
              <a:buNone/>
              <a:defRPr sz="1800" b="0">
                <a:solidFill>
                  <a:schemeClr val="bg1"/>
                </a:solidFill>
                <a:latin typeface="+mj-lt"/>
              </a:defRPr>
            </a:lvl1pPr>
            <a:lvl2pPr marL="0" indent="0">
              <a:spcBef>
                <a:spcPts val="0"/>
              </a:spcBef>
              <a:buFont typeface="Arial" panose="020B0604020202020204" pitchFamily="34" charset="0"/>
              <a:buNone/>
              <a:defRPr sz="1800" b="0">
                <a:solidFill>
                  <a:schemeClr val="bg1"/>
                </a:solidFill>
                <a:latin typeface="+mj-lt"/>
              </a:defRPr>
            </a:lvl2pPr>
            <a:lvl3pPr marL="0" indent="0">
              <a:spcBef>
                <a:spcPts val="0"/>
              </a:spcBef>
              <a:buNone/>
              <a:defRPr sz="1800" b="0">
                <a:solidFill>
                  <a:schemeClr val="bg1"/>
                </a:solidFill>
                <a:latin typeface="+mj-lt"/>
              </a:defRPr>
            </a:lvl3pPr>
            <a:lvl4pPr marL="0" indent="0">
              <a:spcBef>
                <a:spcPts val="0"/>
              </a:spcBef>
              <a:buNone/>
              <a:defRPr sz="1800" b="0">
                <a:solidFill>
                  <a:schemeClr val="bg1"/>
                </a:solidFill>
                <a:latin typeface="+mj-lt"/>
              </a:defRPr>
            </a:lvl4pPr>
            <a:lvl5pPr marL="0" indent="0">
              <a:spcBef>
                <a:spcPts val="0"/>
              </a:spcBef>
              <a:buNone/>
              <a:defRPr sz="1800" b="0">
                <a:solidFill>
                  <a:schemeClr val="bg1"/>
                </a:solidFill>
                <a:latin typeface="+mj-lt"/>
              </a:defRPr>
            </a:lvl5pPr>
            <a:lvl6pPr marL="0" indent="0">
              <a:spcBef>
                <a:spcPts val="0"/>
              </a:spcBef>
              <a:buNone/>
              <a:defRPr sz="1800" b="0">
                <a:solidFill>
                  <a:schemeClr val="bg1"/>
                </a:solidFill>
                <a:latin typeface="+mj-lt"/>
              </a:defRPr>
            </a:lvl6pPr>
            <a:lvl7pPr marL="0" indent="0">
              <a:spcBef>
                <a:spcPts val="0"/>
              </a:spcBef>
              <a:buNone/>
              <a:defRPr sz="1800" b="0">
                <a:solidFill>
                  <a:schemeClr val="bg1"/>
                </a:solidFill>
                <a:latin typeface="+mj-lt"/>
              </a:defRPr>
            </a:lvl7pPr>
            <a:lvl8pPr marL="0" indent="0">
              <a:spcBef>
                <a:spcPts val="0"/>
              </a:spcBef>
              <a:buNone/>
              <a:defRPr sz="1800" b="0">
                <a:solidFill>
                  <a:schemeClr val="bg1"/>
                </a:solidFill>
                <a:latin typeface="+mj-lt"/>
              </a:defRPr>
            </a:lvl8pPr>
            <a:lvl9pPr marL="0" indent="0">
              <a:spcBef>
                <a:spcPts val="0"/>
              </a:spcBef>
              <a:buNone/>
              <a:defRPr sz="1800" b="0">
                <a:solidFill>
                  <a:schemeClr val="bg1"/>
                </a:solidFill>
                <a:latin typeface="+mj-lt"/>
              </a:defRPr>
            </a:lvl9pPr>
          </a:lstStyle>
          <a:p>
            <a:pPr lvl="0"/>
            <a:r>
              <a:rPr lang="en-US" noProof="0" dirty="0"/>
              <a:t>Click to edit Name Surname</a:t>
            </a:r>
          </a:p>
        </p:txBody>
      </p:sp>
      <p:sp>
        <p:nvSpPr>
          <p:cNvPr id="24" name="Text Placeholder 17">
            <a:extLst>
              <a:ext uri="{FF2B5EF4-FFF2-40B4-BE49-F238E27FC236}">
                <a16:creationId xmlns:a16="http://schemas.microsoft.com/office/drawing/2014/main" id="{F788FE16-8869-4E53-85B6-F4C9227F6FDD}"/>
              </a:ext>
            </a:extLst>
          </p:cNvPr>
          <p:cNvSpPr>
            <a:spLocks noGrp="1"/>
          </p:cNvSpPr>
          <p:nvPr>
            <p:ph type="body" sz="quarter" idx="15" hasCustomPrompt="1"/>
          </p:nvPr>
        </p:nvSpPr>
        <p:spPr bwMode="black">
          <a:xfrm>
            <a:off x="4403812" y="2187602"/>
            <a:ext cx="7272000" cy="246221"/>
          </a:xfrm>
        </p:spPr>
        <p:txBody>
          <a:bodyPr>
            <a:spAutoFit/>
          </a:bodyPr>
          <a:lstStyle>
            <a:lvl1pPr marL="0" indent="0">
              <a:spcBef>
                <a:spcPts val="0"/>
              </a:spcBef>
              <a:buFont typeface="Arial" panose="020B0604020202020204" pitchFamily="34" charset="0"/>
              <a:buNone/>
              <a:defRPr sz="1600" b="0">
                <a:solidFill>
                  <a:schemeClr val="bg1"/>
                </a:solidFill>
                <a:latin typeface="+mn-lt"/>
              </a:defRPr>
            </a:lvl1pPr>
            <a:lvl2pPr marL="0" indent="0">
              <a:spcBef>
                <a:spcPts val="0"/>
              </a:spcBef>
              <a:buFont typeface="Arial" panose="020B0604020202020204" pitchFamily="34" charset="0"/>
              <a:buNone/>
              <a:defRPr sz="1600" b="0">
                <a:solidFill>
                  <a:schemeClr val="bg1"/>
                </a:solidFill>
                <a:latin typeface="+mn-lt"/>
              </a:defRPr>
            </a:lvl2pPr>
            <a:lvl3pPr marL="0" indent="0">
              <a:spcBef>
                <a:spcPts val="0"/>
              </a:spcBef>
              <a:buNone/>
              <a:defRPr sz="1600" b="0">
                <a:solidFill>
                  <a:schemeClr val="bg1"/>
                </a:solidFill>
                <a:latin typeface="+mn-lt"/>
              </a:defRPr>
            </a:lvl3pPr>
            <a:lvl4pPr marL="0" indent="0">
              <a:spcBef>
                <a:spcPts val="0"/>
              </a:spcBef>
              <a:buNone/>
              <a:defRPr sz="1600" b="0">
                <a:solidFill>
                  <a:schemeClr val="bg1"/>
                </a:solidFill>
                <a:latin typeface="+mn-lt"/>
              </a:defRPr>
            </a:lvl4pPr>
            <a:lvl5pPr marL="0" indent="0">
              <a:spcBef>
                <a:spcPts val="0"/>
              </a:spcBef>
              <a:buNone/>
              <a:defRPr sz="1600" b="0">
                <a:solidFill>
                  <a:schemeClr val="bg1"/>
                </a:solidFill>
                <a:latin typeface="+mn-lt"/>
              </a:defRPr>
            </a:lvl5pPr>
            <a:lvl6pPr marL="0" indent="0">
              <a:spcBef>
                <a:spcPts val="0"/>
              </a:spcBef>
              <a:buNone/>
              <a:defRPr sz="1600" b="0">
                <a:solidFill>
                  <a:schemeClr val="bg1"/>
                </a:solidFill>
                <a:latin typeface="+mn-lt"/>
              </a:defRPr>
            </a:lvl6pPr>
            <a:lvl7pPr marL="0" indent="0">
              <a:spcBef>
                <a:spcPts val="0"/>
              </a:spcBef>
              <a:buNone/>
              <a:defRPr sz="1600" b="0">
                <a:solidFill>
                  <a:schemeClr val="bg1"/>
                </a:solidFill>
                <a:latin typeface="+mn-lt"/>
              </a:defRPr>
            </a:lvl7pPr>
            <a:lvl8pPr marL="0" indent="0">
              <a:spcBef>
                <a:spcPts val="0"/>
              </a:spcBef>
              <a:buNone/>
              <a:defRPr sz="1600" b="0">
                <a:solidFill>
                  <a:schemeClr val="bg1"/>
                </a:solidFill>
                <a:latin typeface="+mn-lt"/>
              </a:defRPr>
            </a:lvl8pPr>
            <a:lvl9pPr marL="0" indent="0">
              <a:spcBef>
                <a:spcPts val="0"/>
              </a:spcBef>
              <a:buNone/>
              <a:defRPr sz="1600" b="0">
                <a:solidFill>
                  <a:schemeClr val="bg1"/>
                </a:solidFill>
                <a:latin typeface="+mn-lt"/>
              </a:defRPr>
            </a:lvl9pPr>
          </a:lstStyle>
          <a:p>
            <a:pPr lvl="0"/>
            <a:r>
              <a:rPr lang="en-US" noProof="0" dirty="0"/>
              <a:t>Click to edit title/function</a:t>
            </a:r>
          </a:p>
        </p:txBody>
      </p:sp>
      <p:sp>
        <p:nvSpPr>
          <p:cNvPr id="25" name="Text Placeholder 17">
            <a:extLst>
              <a:ext uri="{FF2B5EF4-FFF2-40B4-BE49-F238E27FC236}">
                <a16:creationId xmlns:a16="http://schemas.microsoft.com/office/drawing/2014/main" id="{D93342E6-D26D-44FB-94CC-8C52C154EE8A}"/>
              </a:ext>
            </a:extLst>
          </p:cNvPr>
          <p:cNvSpPr>
            <a:spLocks noGrp="1"/>
          </p:cNvSpPr>
          <p:nvPr>
            <p:ph type="body" sz="quarter" idx="16" hasCustomPrompt="1"/>
          </p:nvPr>
        </p:nvSpPr>
        <p:spPr bwMode="black">
          <a:xfrm>
            <a:off x="4403812" y="4916758"/>
            <a:ext cx="7272000" cy="246221"/>
          </a:xfrm>
        </p:spPr>
        <p:txBody>
          <a:bodyPr>
            <a:spAutoFit/>
          </a:bodyPr>
          <a:lstStyle>
            <a:lvl1pPr marL="0" indent="0">
              <a:spcBef>
                <a:spcPts val="0"/>
              </a:spcBef>
              <a:buFont typeface="Arial" panose="020B0604020202020204" pitchFamily="34" charset="0"/>
              <a:buNone/>
              <a:defRPr sz="1600" b="0">
                <a:solidFill>
                  <a:schemeClr val="bg1"/>
                </a:solidFill>
                <a:latin typeface="+mn-lt"/>
              </a:defRPr>
            </a:lvl1pPr>
            <a:lvl2pPr marL="0" indent="0">
              <a:spcBef>
                <a:spcPts val="0"/>
              </a:spcBef>
              <a:buFont typeface="Arial" panose="020B0604020202020204" pitchFamily="34" charset="0"/>
              <a:buNone/>
              <a:defRPr sz="1600" b="0">
                <a:solidFill>
                  <a:schemeClr val="bg1"/>
                </a:solidFill>
                <a:latin typeface="+mn-lt"/>
              </a:defRPr>
            </a:lvl2pPr>
            <a:lvl3pPr marL="0" indent="0">
              <a:spcBef>
                <a:spcPts val="0"/>
              </a:spcBef>
              <a:buNone/>
              <a:defRPr sz="1600" b="0">
                <a:solidFill>
                  <a:schemeClr val="bg1"/>
                </a:solidFill>
                <a:latin typeface="+mn-lt"/>
              </a:defRPr>
            </a:lvl3pPr>
            <a:lvl4pPr marL="0" indent="0">
              <a:spcBef>
                <a:spcPts val="0"/>
              </a:spcBef>
              <a:buNone/>
              <a:defRPr sz="1600" b="0">
                <a:solidFill>
                  <a:schemeClr val="bg1"/>
                </a:solidFill>
                <a:latin typeface="+mn-lt"/>
              </a:defRPr>
            </a:lvl4pPr>
            <a:lvl5pPr marL="0" indent="0">
              <a:spcBef>
                <a:spcPts val="0"/>
              </a:spcBef>
              <a:buNone/>
              <a:defRPr sz="1600" b="0">
                <a:solidFill>
                  <a:schemeClr val="bg1"/>
                </a:solidFill>
                <a:latin typeface="+mn-lt"/>
              </a:defRPr>
            </a:lvl5pPr>
            <a:lvl6pPr marL="0" indent="0">
              <a:spcBef>
                <a:spcPts val="0"/>
              </a:spcBef>
              <a:buNone/>
              <a:defRPr sz="1600" b="0">
                <a:solidFill>
                  <a:schemeClr val="bg1"/>
                </a:solidFill>
                <a:latin typeface="+mn-lt"/>
              </a:defRPr>
            </a:lvl6pPr>
            <a:lvl7pPr marL="0" indent="0">
              <a:spcBef>
                <a:spcPts val="0"/>
              </a:spcBef>
              <a:buNone/>
              <a:defRPr sz="1600" b="0">
                <a:solidFill>
                  <a:schemeClr val="bg1"/>
                </a:solidFill>
                <a:latin typeface="+mn-lt"/>
              </a:defRPr>
            </a:lvl7pPr>
            <a:lvl8pPr marL="0" indent="0">
              <a:spcBef>
                <a:spcPts val="0"/>
              </a:spcBef>
              <a:buNone/>
              <a:defRPr sz="1600" b="0">
                <a:solidFill>
                  <a:schemeClr val="bg1"/>
                </a:solidFill>
                <a:latin typeface="+mn-lt"/>
              </a:defRPr>
            </a:lvl8pPr>
            <a:lvl9pPr marL="0" indent="0">
              <a:spcBef>
                <a:spcPts val="0"/>
              </a:spcBef>
              <a:buNone/>
              <a:defRPr sz="1600" b="0">
                <a:solidFill>
                  <a:schemeClr val="bg1"/>
                </a:solidFill>
                <a:latin typeface="+mn-lt"/>
              </a:defRPr>
            </a:lvl9pPr>
          </a:lstStyle>
          <a:p>
            <a:pPr lvl="0"/>
            <a:r>
              <a:rPr lang="en-US" noProof="0" dirty="0"/>
              <a:t>Click to edit phone number</a:t>
            </a:r>
          </a:p>
        </p:txBody>
      </p:sp>
      <p:sp>
        <p:nvSpPr>
          <p:cNvPr id="26" name="Text Placeholder 17">
            <a:extLst>
              <a:ext uri="{FF2B5EF4-FFF2-40B4-BE49-F238E27FC236}">
                <a16:creationId xmlns:a16="http://schemas.microsoft.com/office/drawing/2014/main" id="{9F684DF1-0A82-4907-8BAE-82713E537B44}"/>
              </a:ext>
            </a:extLst>
          </p:cNvPr>
          <p:cNvSpPr>
            <a:spLocks noGrp="1"/>
          </p:cNvSpPr>
          <p:nvPr>
            <p:ph type="body" sz="quarter" idx="17" hasCustomPrompt="1"/>
          </p:nvPr>
        </p:nvSpPr>
        <p:spPr bwMode="black">
          <a:xfrm>
            <a:off x="4403812" y="5360467"/>
            <a:ext cx="7272000" cy="246221"/>
          </a:xfrm>
        </p:spPr>
        <p:txBody>
          <a:bodyPr>
            <a:spAutoFit/>
          </a:bodyPr>
          <a:lstStyle>
            <a:lvl1pPr marL="0" indent="0">
              <a:spcBef>
                <a:spcPts val="0"/>
              </a:spcBef>
              <a:buFont typeface="Arial" panose="020B0604020202020204" pitchFamily="34" charset="0"/>
              <a:buNone/>
              <a:defRPr sz="1600" b="0">
                <a:solidFill>
                  <a:schemeClr val="bg1"/>
                </a:solidFill>
                <a:latin typeface="+mn-lt"/>
              </a:defRPr>
            </a:lvl1pPr>
            <a:lvl2pPr marL="0" indent="0">
              <a:spcBef>
                <a:spcPts val="0"/>
              </a:spcBef>
              <a:buFont typeface="Arial" panose="020B0604020202020204" pitchFamily="34" charset="0"/>
              <a:buNone/>
              <a:defRPr sz="1600" b="0">
                <a:solidFill>
                  <a:schemeClr val="bg1"/>
                </a:solidFill>
                <a:latin typeface="+mn-lt"/>
              </a:defRPr>
            </a:lvl2pPr>
            <a:lvl3pPr marL="0" indent="0">
              <a:spcBef>
                <a:spcPts val="0"/>
              </a:spcBef>
              <a:buNone/>
              <a:defRPr sz="1600" b="0">
                <a:solidFill>
                  <a:schemeClr val="bg1"/>
                </a:solidFill>
                <a:latin typeface="+mn-lt"/>
              </a:defRPr>
            </a:lvl3pPr>
            <a:lvl4pPr marL="0" indent="0">
              <a:spcBef>
                <a:spcPts val="0"/>
              </a:spcBef>
              <a:buNone/>
              <a:defRPr sz="1600" b="0">
                <a:solidFill>
                  <a:schemeClr val="bg1"/>
                </a:solidFill>
                <a:latin typeface="+mn-lt"/>
              </a:defRPr>
            </a:lvl4pPr>
            <a:lvl5pPr marL="0" indent="0">
              <a:spcBef>
                <a:spcPts val="0"/>
              </a:spcBef>
              <a:buNone/>
              <a:defRPr sz="1600" b="0">
                <a:solidFill>
                  <a:schemeClr val="bg1"/>
                </a:solidFill>
                <a:latin typeface="+mn-lt"/>
              </a:defRPr>
            </a:lvl5pPr>
            <a:lvl6pPr marL="0" indent="0">
              <a:spcBef>
                <a:spcPts val="0"/>
              </a:spcBef>
              <a:buNone/>
              <a:defRPr sz="1600" b="0">
                <a:solidFill>
                  <a:schemeClr val="bg1"/>
                </a:solidFill>
                <a:latin typeface="+mn-lt"/>
              </a:defRPr>
            </a:lvl6pPr>
            <a:lvl7pPr marL="0" indent="0">
              <a:spcBef>
                <a:spcPts val="0"/>
              </a:spcBef>
              <a:buNone/>
              <a:defRPr sz="1600" b="0">
                <a:solidFill>
                  <a:schemeClr val="bg1"/>
                </a:solidFill>
                <a:latin typeface="+mn-lt"/>
              </a:defRPr>
            </a:lvl7pPr>
            <a:lvl8pPr marL="0" indent="0">
              <a:spcBef>
                <a:spcPts val="0"/>
              </a:spcBef>
              <a:buNone/>
              <a:defRPr sz="1600" b="0">
                <a:solidFill>
                  <a:schemeClr val="bg1"/>
                </a:solidFill>
                <a:latin typeface="+mn-lt"/>
              </a:defRPr>
            </a:lvl8pPr>
            <a:lvl9pPr marL="0" indent="0">
              <a:spcBef>
                <a:spcPts val="0"/>
              </a:spcBef>
              <a:buNone/>
              <a:defRPr sz="1600" b="0">
                <a:solidFill>
                  <a:schemeClr val="bg1"/>
                </a:solidFill>
                <a:latin typeface="+mn-lt"/>
              </a:defRPr>
            </a:lvl9pPr>
          </a:lstStyle>
          <a:p>
            <a:pPr lvl="0"/>
            <a:r>
              <a:rPr lang="en-GB" noProof="0" dirty="0"/>
              <a:t>Click to edit e-mail</a:t>
            </a:r>
          </a:p>
        </p:txBody>
      </p:sp>
      <p:sp>
        <p:nvSpPr>
          <p:cNvPr id="27" name="Text Placeholder 17">
            <a:extLst>
              <a:ext uri="{FF2B5EF4-FFF2-40B4-BE49-F238E27FC236}">
                <a16:creationId xmlns:a16="http://schemas.microsoft.com/office/drawing/2014/main" id="{439BB819-4AA7-487F-A5C2-B3FC1F93E38E}"/>
              </a:ext>
            </a:extLst>
          </p:cNvPr>
          <p:cNvSpPr>
            <a:spLocks noGrp="1"/>
          </p:cNvSpPr>
          <p:nvPr>
            <p:ph type="body" sz="quarter" idx="18" hasCustomPrompt="1"/>
          </p:nvPr>
        </p:nvSpPr>
        <p:spPr bwMode="black">
          <a:xfrm>
            <a:off x="4403812" y="5804176"/>
            <a:ext cx="7272000" cy="246221"/>
          </a:xfrm>
        </p:spPr>
        <p:txBody>
          <a:bodyPr>
            <a:spAutoFit/>
          </a:bodyPr>
          <a:lstStyle>
            <a:lvl1pPr marL="0" indent="0">
              <a:spcBef>
                <a:spcPts val="0"/>
              </a:spcBef>
              <a:buFont typeface="Arial" panose="020B0604020202020204" pitchFamily="34" charset="0"/>
              <a:buNone/>
              <a:defRPr sz="1600" b="0">
                <a:solidFill>
                  <a:schemeClr val="bg1"/>
                </a:solidFill>
                <a:latin typeface="+mn-lt"/>
              </a:defRPr>
            </a:lvl1pPr>
            <a:lvl2pPr marL="0" indent="0">
              <a:spcBef>
                <a:spcPts val="0"/>
              </a:spcBef>
              <a:buFont typeface="Arial" panose="020B0604020202020204" pitchFamily="34" charset="0"/>
              <a:buNone/>
              <a:defRPr sz="1600" b="0">
                <a:solidFill>
                  <a:schemeClr val="bg1"/>
                </a:solidFill>
                <a:latin typeface="+mn-lt"/>
              </a:defRPr>
            </a:lvl2pPr>
            <a:lvl3pPr marL="0" indent="0">
              <a:spcBef>
                <a:spcPts val="0"/>
              </a:spcBef>
              <a:buNone/>
              <a:defRPr sz="1600" b="0">
                <a:solidFill>
                  <a:schemeClr val="bg1"/>
                </a:solidFill>
                <a:latin typeface="+mn-lt"/>
              </a:defRPr>
            </a:lvl3pPr>
            <a:lvl4pPr marL="0" indent="0">
              <a:spcBef>
                <a:spcPts val="0"/>
              </a:spcBef>
              <a:buNone/>
              <a:defRPr sz="1600" b="0">
                <a:solidFill>
                  <a:schemeClr val="bg1"/>
                </a:solidFill>
                <a:latin typeface="+mn-lt"/>
              </a:defRPr>
            </a:lvl4pPr>
            <a:lvl5pPr marL="0" indent="0">
              <a:spcBef>
                <a:spcPts val="0"/>
              </a:spcBef>
              <a:buNone/>
              <a:defRPr sz="1600" b="0">
                <a:solidFill>
                  <a:schemeClr val="bg1"/>
                </a:solidFill>
                <a:latin typeface="+mn-lt"/>
              </a:defRPr>
            </a:lvl5pPr>
            <a:lvl6pPr marL="0" indent="0">
              <a:spcBef>
                <a:spcPts val="0"/>
              </a:spcBef>
              <a:buNone/>
              <a:defRPr sz="1600" b="0">
                <a:solidFill>
                  <a:schemeClr val="bg1"/>
                </a:solidFill>
                <a:latin typeface="+mn-lt"/>
              </a:defRPr>
            </a:lvl6pPr>
            <a:lvl7pPr marL="0" indent="0">
              <a:spcBef>
                <a:spcPts val="0"/>
              </a:spcBef>
              <a:buNone/>
              <a:defRPr sz="1600" b="0">
                <a:solidFill>
                  <a:schemeClr val="bg1"/>
                </a:solidFill>
                <a:latin typeface="+mn-lt"/>
              </a:defRPr>
            </a:lvl7pPr>
            <a:lvl8pPr marL="0" indent="0">
              <a:spcBef>
                <a:spcPts val="0"/>
              </a:spcBef>
              <a:buNone/>
              <a:defRPr sz="1600" b="0">
                <a:solidFill>
                  <a:schemeClr val="bg1"/>
                </a:solidFill>
                <a:latin typeface="+mn-lt"/>
              </a:defRPr>
            </a:lvl8pPr>
            <a:lvl9pPr marL="0" indent="0">
              <a:spcBef>
                <a:spcPts val="0"/>
              </a:spcBef>
              <a:buNone/>
              <a:defRPr sz="1600" b="0">
                <a:solidFill>
                  <a:schemeClr val="bg1"/>
                </a:solidFill>
                <a:latin typeface="+mn-lt"/>
              </a:defRPr>
            </a:lvl9pPr>
          </a:lstStyle>
          <a:p>
            <a:pPr lvl="0"/>
            <a:r>
              <a:rPr lang="en-US" noProof="0" dirty="0"/>
              <a:t>Click to edit address and/or website</a:t>
            </a:r>
          </a:p>
        </p:txBody>
      </p:sp>
      <p:sp>
        <p:nvSpPr>
          <p:cNvPr id="45" name="Text Placeholder 17">
            <a:extLst>
              <a:ext uri="{FF2B5EF4-FFF2-40B4-BE49-F238E27FC236}">
                <a16:creationId xmlns:a16="http://schemas.microsoft.com/office/drawing/2014/main" id="{24C76F3B-1675-41E2-93DD-75CC90BDADAB}"/>
              </a:ext>
            </a:extLst>
          </p:cNvPr>
          <p:cNvSpPr>
            <a:spLocks noGrp="1"/>
          </p:cNvSpPr>
          <p:nvPr>
            <p:ph type="body" sz="quarter" idx="19" hasCustomPrompt="1"/>
          </p:nvPr>
        </p:nvSpPr>
        <p:spPr bwMode="black">
          <a:xfrm>
            <a:off x="4059898" y="4923981"/>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7" name="Text Placeholder 17">
            <a:extLst>
              <a:ext uri="{FF2B5EF4-FFF2-40B4-BE49-F238E27FC236}">
                <a16:creationId xmlns:a16="http://schemas.microsoft.com/office/drawing/2014/main" id="{7418B113-14F0-4FED-87FB-F49780B1F178}"/>
              </a:ext>
            </a:extLst>
          </p:cNvPr>
          <p:cNvSpPr>
            <a:spLocks noGrp="1"/>
          </p:cNvSpPr>
          <p:nvPr>
            <p:ph type="body" sz="quarter" idx="20" hasCustomPrompt="1"/>
          </p:nvPr>
        </p:nvSpPr>
        <p:spPr bwMode="black">
          <a:xfrm>
            <a:off x="4059557" y="5368483"/>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8" name="Text Placeholder 17">
            <a:extLst>
              <a:ext uri="{FF2B5EF4-FFF2-40B4-BE49-F238E27FC236}">
                <a16:creationId xmlns:a16="http://schemas.microsoft.com/office/drawing/2014/main" id="{15927F0A-90D2-4F88-991A-9CD95E07BD2D}"/>
              </a:ext>
            </a:extLst>
          </p:cNvPr>
          <p:cNvSpPr>
            <a:spLocks noGrp="1"/>
          </p:cNvSpPr>
          <p:nvPr>
            <p:ph type="body" sz="quarter" idx="21" hasCustomPrompt="1"/>
          </p:nvPr>
        </p:nvSpPr>
        <p:spPr bwMode="black">
          <a:xfrm>
            <a:off x="4059557" y="5812192"/>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cxnSp>
        <p:nvCxnSpPr>
          <p:cNvPr id="49" name="Straight Connector 2">
            <a:extLst>
              <a:ext uri="{FF2B5EF4-FFF2-40B4-BE49-F238E27FC236}">
                <a16:creationId xmlns:a16="http://schemas.microsoft.com/office/drawing/2014/main" id="{581700AF-975D-44A8-B98E-2D45CE414246}"/>
              </a:ext>
            </a:extLst>
          </p:cNvPr>
          <p:cNvCxnSpPr>
            <a:cxnSpLocks/>
          </p:cNvCxnSpPr>
          <p:nvPr userDrawn="1"/>
        </p:nvCxnSpPr>
        <p:spPr bwMode="black">
          <a:xfrm>
            <a:off x="4403725" y="6276973"/>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45144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26423818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 Contact Slide 02">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224127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714849AF-D6D9-4611-826B-67A7BCB4F18C}"/>
              </a:ext>
            </a:extLst>
          </p:cNvPr>
          <p:cNvSpPr>
            <a:spLocks noGrp="1"/>
          </p:cNvSpPr>
          <p:nvPr>
            <p:ph type="body" sz="quarter" idx="14" hasCustomPrompt="1"/>
          </p:nvPr>
        </p:nvSpPr>
        <p:spPr bwMode="black">
          <a:xfrm>
            <a:off x="4403812" y="1843016"/>
            <a:ext cx="7272000" cy="184666"/>
          </a:xfrm>
        </p:spPr>
        <p:txBody>
          <a:bodyPr>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24" name="Text Placeholder 17">
            <a:extLst>
              <a:ext uri="{FF2B5EF4-FFF2-40B4-BE49-F238E27FC236}">
                <a16:creationId xmlns:a16="http://schemas.microsoft.com/office/drawing/2014/main" id="{F788FE16-8869-4E53-85B6-F4C9227F6FDD}"/>
              </a:ext>
            </a:extLst>
          </p:cNvPr>
          <p:cNvSpPr>
            <a:spLocks noGrp="1"/>
          </p:cNvSpPr>
          <p:nvPr>
            <p:ph type="body" sz="quarter" idx="15" hasCustomPrompt="1"/>
          </p:nvPr>
        </p:nvSpPr>
        <p:spPr bwMode="black">
          <a:xfrm>
            <a:off x="4403812" y="2107686"/>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25" name="Text Placeholder 17">
            <a:extLst>
              <a:ext uri="{FF2B5EF4-FFF2-40B4-BE49-F238E27FC236}">
                <a16:creationId xmlns:a16="http://schemas.microsoft.com/office/drawing/2014/main" id="{D93342E6-D26D-44FB-94CC-8C52C154EE8A}"/>
              </a:ext>
            </a:extLst>
          </p:cNvPr>
          <p:cNvSpPr>
            <a:spLocks noGrp="1"/>
          </p:cNvSpPr>
          <p:nvPr>
            <p:ph type="body" sz="quarter" idx="16" hasCustomPrompt="1"/>
          </p:nvPr>
        </p:nvSpPr>
        <p:spPr bwMode="black">
          <a:xfrm>
            <a:off x="4403812" y="3045545"/>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26" name="Text Placeholder 17">
            <a:extLst>
              <a:ext uri="{FF2B5EF4-FFF2-40B4-BE49-F238E27FC236}">
                <a16:creationId xmlns:a16="http://schemas.microsoft.com/office/drawing/2014/main" id="{9F684DF1-0A82-4907-8BAE-82713E537B44}"/>
              </a:ext>
            </a:extLst>
          </p:cNvPr>
          <p:cNvSpPr>
            <a:spLocks noGrp="1"/>
          </p:cNvSpPr>
          <p:nvPr>
            <p:ph type="body" sz="quarter" idx="17" hasCustomPrompt="1"/>
          </p:nvPr>
        </p:nvSpPr>
        <p:spPr bwMode="black">
          <a:xfrm>
            <a:off x="4403812" y="3389543"/>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27" name="Text Placeholder 17">
            <a:extLst>
              <a:ext uri="{FF2B5EF4-FFF2-40B4-BE49-F238E27FC236}">
                <a16:creationId xmlns:a16="http://schemas.microsoft.com/office/drawing/2014/main" id="{439BB819-4AA7-487F-A5C2-B3FC1F93E38E}"/>
              </a:ext>
            </a:extLst>
          </p:cNvPr>
          <p:cNvSpPr>
            <a:spLocks noGrp="1"/>
          </p:cNvSpPr>
          <p:nvPr>
            <p:ph type="body" sz="quarter" idx="18" hasCustomPrompt="1"/>
          </p:nvPr>
        </p:nvSpPr>
        <p:spPr bwMode="black">
          <a:xfrm>
            <a:off x="4403812" y="3733800"/>
            <a:ext cx="7272000"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45" name="Text Placeholder 17">
            <a:extLst>
              <a:ext uri="{FF2B5EF4-FFF2-40B4-BE49-F238E27FC236}">
                <a16:creationId xmlns:a16="http://schemas.microsoft.com/office/drawing/2014/main" id="{24C76F3B-1675-41E2-93DD-75CC90BDADAB}"/>
              </a:ext>
            </a:extLst>
          </p:cNvPr>
          <p:cNvSpPr>
            <a:spLocks noGrp="1"/>
          </p:cNvSpPr>
          <p:nvPr>
            <p:ph type="body" sz="quarter" idx="19" hasCustomPrompt="1"/>
          </p:nvPr>
        </p:nvSpPr>
        <p:spPr bwMode="black">
          <a:xfrm>
            <a:off x="4059898" y="3013870"/>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7" name="Text Placeholder 17">
            <a:extLst>
              <a:ext uri="{FF2B5EF4-FFF2-40B4-BE49-F238E27FC236}">
                <a16:creationId xmlns:a16="http://schemas.microsoft.com/office/drawing/2014/main" id="{7418B113-14F0-4FED-87FB-F49780B1F178}"/>
              </a:ext>
            </a:extLst>
          </p:cNvPr>
          <p:cNvSpPr>
            <a:spLocks noGrp="1"/>
          </p:cNvSpPr>
          <p:nvPr>
            <p:ph type="body" sz="quarter" idx="20" hasCustomPrompt="1"/>
          </p:nvPr>
        </p:nvSpPr>
        <p:spPr bwMode="black">
          <a:xfrm>
            <a:off x="4059557" y="3359151"/>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8" name="Text Placeholder 17">
            <a:extLst>
              <a:ext uri="{FF2B5EF4-FFF2-40B4-BE49-F238E27FC236}">
                <a16:creationId xmlns:a16="http://schemas.microsoft.com/office/drawing/2014/main" id="{15927F0A-90D2-4F88-991A-9CD95E07BD2D}"/>
              </a:ext>
            </a:extLst>
          </p:cNvPr>
          <p:cNvSpPr>
            <a:spLocks noGrp="1"/>
          </p:cNvSpPr>
          <p:nvPr>
            <p:ph type="body" sz="quarter" idx="21" hasCustomPrompt="1"/>
          </p:nvPr>
        </p:nvSpPr>
        <p:spPr bwMode="black">
          <a:xfrm>
            <a:off x="4059557" y="3703638"/>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cxnSp>
        <p:nvCxnSpPr>
          <p:cNvPr id="49" name="Straight Connector 2">
            <a:extLst>
              <a:ext uri="{FF2B5EF4-FFF2-40B4-BE49-F238E27FC236}">
                <a16:creationId xmlns:a16="http://schemas.microsoft.com/office/drawing/2014/main" id="{581700AF-975D-44A8-B98E-2D45CE414246}"/>
              </a:ext>
            </a:extLst>
          </p:cNvPr>
          <p:cNvCxnSpPr>
            <a:cxnSpLocks/>
          </p:cNvCxnSpPr>
          <p:nvPr userDrawn="1"/>
        </p:nvCxnSpPr>
        <p:spPr bwMode="black">
          <a:xfrm>
            <a:off x="4403725" y="4098612"/>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38" name="Straight Connector 2">
            <a:extLst>
              <a:ext uri="{FF2B5EF4-FFF2-40B4-BE49-F238E27FC236}">
                <a16:creationId xmlns:a16="http://schemas.microsoft.com/office/drawing/2014/main" id="{F293AAB1-282E-4088-B1FA-AB0A9FE6515B}"/>
              </a:ext>
            </a:extLst>
          </p:cNvPr>
          <p:cNvCxnSpPr>
            <a:cxnSpLocks/>
          </p:cNvCxnSpPr>
          <p:nvPr userDrawn="1"/>
        </p:nvCxnSpPr>
        <p:spPr bwMode="black">
          <a:xfrm>
            <a:off x="4403041" y="6587476"/>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 Placeholder 17">
            <a:extLst>
              <a:ext uri="{FF2B5EF4-FFF2-40B4-BE49-F238E27FC236}">
                <a16:creationId xmlns:a16="http://schemas.microsoft.com/office/drawing/2014/main" id="{524A79BD-69FE-418F-B30D-7FCF26048DCA}"/>
              </a:ext>
            </a:extLst>
          </p:cNvPr>
          <p:cNvSpPr>
            <a:spLocks noGrp="1"/>
          </p:cNvSpPr>
          <p:nvPr userDrawn="1">
            <p:ph type="body" sz="quarter" idx="22" hasCustomPrompt="1"/>
          </p:nvPr>
        </p:nvSpPr>
        <p:spPr bwMode="black">
          <a:xfrm>
            <a:off x="4403812" y="4345699"/>
            <a:ext cx="7272000" cy="184666"/>
          </a:xfrm>
        </p:spPr>
        <p:txBody>
          <a:bodyPr>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40" name="Text Placeholder 17">
            <a:extLst>
              <a:ext uri="{FF2B5EF4-FFF2-40B4-BE49-F238E27FC236}">
                <a16:creationId xmlns:a16="http://schemas.microsoft.com/office/drawing/2014/main" id="{4B7C2E4F-F306-4566-8DFF-0530F3AA3EF2}"/>
              </a:ext>
            </a:extLst>
          </p:cNvPr>
          <p:cNvSpPr>
            <a:spLocks noGrp="1"/>
          </p:cNvSpPr>
          <p:nvPr userDrawn="1">
            <p:ph type="body" sz="quarter" idx="23" hasCustomPrompt="1"/>
          </p:nvPr>
        </p:nvSpPr>
        <p:spPr bwMode="black">
          <a:xfrm>
            <a:off x="4403812" y="4610369"/>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41" name="Text Placeholder 17">
            <a:extLst>
              <a:ext uri="{FF2B5EF4-FFF2-40B4-BE49-F238E27FC236}">
                <a16:creationId xmlns:a16="http://schemas.microsoft.com/office/drawing/2014/main" id="{D951F51C-1FCE-4DF7-88E0-82F9A24448E0}"/>
              </a:ext>
            </a:extLst>
          </p:cNvPr>
          <p:cNvSpPr>
            <a:spLocks noGrp="1"/>
          </p:cNvSpPr>
          <p:nvPr userDrawn="1">
            <p:ph type="body" sz="quarter" idx="24" hasCustomPrompt="1"/>
          </p:nvPr>
        </p:nvSpPr>
        <p:spPr bwMode="black">
          <a:xfrm>
            <a:off x="4403812" y="5548228"/>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42" name="Text Placeholder 17">
            <a:extLst>
              <a:ext uri="{FF2B5EF4-FFF2-40B4-BE49-F238E27FC236}">
                <a16:creationId xmlns:a16="http://schemas.microsoft.com/office/drawing/2014/main" id="{AE9C51A7-FB20-46C8-A86E-7F0637F15BA4}"/>
              </a:ext>
            </a:extLst>
          </p:cNvPr>
          <p:cNvSpPr>
            <a:spLocks noGrp="1"/>
          </p:cNvSpPr>
          <p:nvPr userDrawn="1">
            <p:ph type="body" sz="quarter" idx="25" hasCustomPrompt="1"/>
          </p:nvPr>
        </p:nvSpPr>
        <p:spPr bwMode="black">
          <a:xfrm>
            <a:off x="4403812" y="5892800"/>
            <a:ext cx="7272000"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43" name="Text Placeholder 17">
            <a:extLst>
              <a:ext uri="{FF2B5EF4-FFF2-40B4-BE49-F238E27FC236}">
                <a16:creationId xmlns:a16="http://schemas.microsoft.com/office/drawing/2014/main" id="{027D1AC8-22CA-4F6D-A6AC-D098F73F364A}"/>
              </a:ext>
            </a:extLst>
          </p:cNvPr>
          <p:cNvSpPr>
            <a:spLocks noGrp="1"/>
          </p:cNvSpPr>
          <p:nvPr userDrawn="1">
            <p:ph type="body" sz="quarter" idx="26" hasCustomPrompt="1"/>
          </p:nvPr>
        </p:nvSpPr>
        <p:spPr bwMode="black">
          <a:xfrm>
            <a:off x="4403812" y="6236223"/>
            <a:ext cx="7272000"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44" name="Text Placeholder 17">
            <a:extLst>
              <a:ext uri="{FF2B5EF4-FFF2-40B4-BE49-F238E27FC236}">
                <a16:creationId xmlns:a16="http://schemas.microsoft.com/office/drawing/2014/main" id="{A6054C65-A83D-43C8-8691-1F79EDB97757}"/>
              </a:ext>
            </a:extLst>
          </p:cNvPr>
          <p:cNvSpPr>
            <a:spLocks noGrp="1"/>
          </p:cNvSpPr>
          <p:nvPr>
            <p:ph type="body" sz="quarter" idx="27" hasCustomPrompt="1"/>
          </p:nvPr>
        </p:nvSpPr>
        <p:spPr bwMode="black">
          <a:xfrm>
            <a:off x="4059898" y="5517358"/>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6" name="Text Placeholder 17">
            <a:extLst>
              <a:ext uri="{FF2B5EF4-FFF2-40B4-BE49-F238E27FC236}">
                <a16:creationId xmlns:a16="http://schemas.microsoft.com/office/drawing/2014/main" id="{53291BC7-5E96-48E0-A3A2-DFCF1E0C0AF5}"/>
              </a:ext>
            </a:extLst>
          </p:cNvPr>
          <p:cNvSpPr>
            <a:spLocks noGrp="1"/>
          </p:cNvSpPr>
          <p:nvPr>
            <p:ph type="body" sz="quarter" idx="28" hasCustomPrompt="1"/>
          </p:nvPr>
        </p:nvSpPr>
        <p:spPr bwMode="black">
          <a:xfrm>
            <a:off x="4059557" y="586263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0" name="Text Placeholder 17">
            <a:extLst>
              <a:ext uri="{FF2B5EF4-FFF2-40B4-BE49-F238E27FC236}">
                <a16:creationId xmlns:a16="http://schemas.microsoft.com/office/drawing/2014/main" id="{B2B20EE7-5FCF-4745-859C-88BAC927AE2C}"/>
              </a:ext>
            </a:extLst>
          </p:cNvPr>
          <p:cNvSpPr>
            <a:spLocks noGrp="1"/>
          </p:cNvSpPr>
          <p:nvPr>
            <p:ph type="body" sz="quarter" idx="29" hasCustomPrompt="1"/>
          </p:nvPr>
        </p:nvSpPr>
        <p:spPr bwMode="black">
          <a:xfrm>
            <a:off x="4059557" y="6205538"/>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4" name="Picture Placeholder 8">
            <a:extLst>
              <a:ext uri="{FF2B5EF4-FFF2-40B4-BE49-F238E27FC236}">
                <a16:creationId xmlns:a16="http://schemas.microsoft.com/office/drawing/2014/main" id="{F2A5DD2D-9395-40D4-818A-A6356F4A817D}"/>
              </a:ext>
            </a:extLst>
          </p:cNvPr>
          <p:cNvSpPr>
            <a:spLocks noGrp="1"/>
          </p:cNvSpPr>
          <p:nvPr>
            <p:ph type="pic" sz="quarter" idx="30" hasCustomPrompt="1"/>
          </p:nvPr>
        </p:nvSpPr>
        <p:spPr bwMode="gray">
          <a:xfrm>
            <a:off x="515938" y="4275921"/>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2146264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 Contact Slide 03">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201777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38" name="Straight Connector 2">
            <a:extLst>
              <a:ext uri="{FF2B5EF4-FFF2-40B4-BE49-F238E27FC236}">
                <a16:creationId xmlns:a16="http://schemas.microsoft.com/office/drawing/2014/main" id="{F293AAB1-282E-4088-B1FA-AB0A9FE6515B}"/>
              </a:ext>
            </a:extLst>
          </p:cNvPr>
          <p:cNvCxnSpPr>
            <a:cxnSpLocks/>
          </p:cNvCxnSpPr>
          <p:nvPr userDrawn="1"/>
        </p:nvCxnSpPr>
        <p:spPr bwMode="black">
          <a:xfrm>
            <a:off x="515938"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 Placeholder 17">
            <a:extLst>
              <a:ext uri="{FF2B5EF4-FFF2-40B4-BE49-F238E27FC236}">
                <a16:creationId xmlns:a16="http://schemas.microsoft.com/office/drawing/2014/main" id="{524A79BD-69FE-418F-B30D-7FCF26048DCA}"/>
              </a:ext>
            </a:extLst>
          </p:cNvPr>
          <p:cNvSpPr>
            <a:spLocks noGrp="1"/>
          </p:cNvSpPr>
          <p:nvPr>
            <p:ph type="body" sz="quarter" idx="22" hasCustomPrompt="1"/>
          </p:nvPr>
        </p:nvSpPr>
        <p:spPr bwMode="black">
          <a:xfrm>
            <a:off x="515938" y="4345699"/>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40" name="Text Placeholder 17">
            <a:extLst>
              <a:ext uri="{FF2B5EF4-FFF2-40B4-BE49-F238E27FC236}">
                <a16:creationId xmlns:a16="http://schemas.microsoft.com/office/drawing/2014/main" id="{4B7C2E4F-F306-4566-8DFF-0530F3AA3EF2}"/>
              </a:ext>
            </a:extLst>
          </p:cNvPr>
          <p:cNvSpPr>
            <a:spLocks noGrp="1"/>
          </p:cNvSpPr>
          <p:nvPr>
            <p:ph type="body" sz="quarter" idx="23" hasCustomPrompt="1"/>
          </p:nvPr>
        </p:nvSpPr>
        <p:spPr bwMode="black">
          <a:xfrm>
            <a:off x="515938" y="4610369"/>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41" name="Text Placeholder 17">
            <a:extLst>
              <a:ext uri="{FF2B5EF4-FFF2-40B4-BE49-F238E27FC236}">
                <a16:creationId xmlns:a16="http://schemas.microsoft.com/office/drawing/2014/main" id="{D951F51C-1FCE-4DF7-88E0-82F9A24448E0}"/>
              </a:ext>
            </a:extLst>
          </p:cNvPr>
          <p:cNvSpPr>
            <a:spLocks noGrp="1"/>
          </p:cNvSpPr>
          <p:nvPr>
            <p:ph type="body" sz="quarter" idx="24" hasCustomPrompt="1"/>
          </p:nvPr>
        </p:nvSpPr>
        <p:spPr bwMode="black">
          <a:xfrm>
            <a:off x="859635" y="5548228"/>
            <a:ext cx="3040853"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42" name="Text Placeholder 17">
            <a:extLst>
              <a:ext uri="{FF2B5EF4-FFF2-40B4-BE49-F238E27FC236}">
                <a16:creationId xmlns:a16="http://schemas.microsoft.com/office/drawing/2014/main" id="{AE9C51A7-FB20-46C8-A86E-7F0637F15BA4}"/>
              </a:ext>
            </a:extLst>
          </p:cNvPr>
          <p:cNvSpPr>
            <a:spLocks noGrp="1"/>
          </p:cNvSpPr>
          <p:nvPr>
            <p:ph type="body" sz="quarter" idx="25" hasCustomPrompt="1"/>
          </p:nvPr>
        </p:nvSpPr>
        <p:spPr bwMode="black">
          <a:xfrm>
            <a:off x="859635" y="5892800"/>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43" name="Text Placeholder 17">
            <a:extLst>
              <a:ext uri="{FF2B5EF4-FFF2-40B4-BE49-F238E27FC236}">
                <a16:creationId xmlns:a16="http://schemas.microsoft.com/office/drawing/2014/main" id="{027D1AC8-22CA-4F6D-A6AC-D098F73F364A}"/>
              </a:ext>
            </a:extLst>
          </p:cNvPr>
          <p:cNvSpPr>
            <a:spLocks noGrp="1"/>
          </p:cNvSpPr>
          <p:nvPr>
            <p:ph type="body" sz="quarter" idx="26" hasCustomPrompt="1"/>
          </p:nvPr>
        </p:nvSpPr>
        <p:spPr bwMode="black">
          <a:xfrm>
            <a:off x="859635" y="6236223"/>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44" name="Text Placeholder 17">
            <a:extLst>
              <a:ext uri="{FF2B5EF4-FFF2-40B4-BE49-F238E27FC236}">
                <a16:creationId xmlns:a16="http://schemas.microsoft.com/office/drawing/2014/main" id="{A6054C65-A83D-43C8-8691-1F79EDB97757}"/>
              </a:ext>
            </a:extLst>
          </p:cNvPr>
          <p:cNvSpPr>
            <a:spLocks noGrp="1"/>
          </p:cNvSpPr>
          <p:nvPr>
            <p:ph type="body" sz="quarter" idx="27" hasCustomPrompt="1"/>
          </p:nvPr>
        </p:nvSpPr>
        <p:spPr bwMode="black">
          <a:xfrm>
            <a:off x="515721" y="5517358"/>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6" name="Text Placeholder 17">
            <a:extLst>
              <a:ext uri="{FF2B5EF4-FFF2-40B4-BE49-F238E27FC236}">
                <a16:creationId xmlns:a16="http://schemas.microsoft.com/office/drawing/2014/main" id="{53291BC7-5E96-48E0-A3A2-DFCF1E0C0AF5}"/>
              </a:ext>
            </a:extLst>
          </p:cNvPr>
          <p:cNvSpPr>
            <a:spLocks noGrp="1"/>
          </p:cNvSpPr>
          <p:nvPr>
            <p:ph type="body" sz="quarter" idx="28" hasCustomPrompt="1"/>
          </p:nvPr>
        </p:nvSpPr>
        <p:spPr bwMode="black">
          <a:xfrm>
            <a:off x="515380" y="586263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0" name="Text Placeholder 17">
            <a:extLst>
              <a:ext uri="{FF2B5EF4-FFF2-40B4-BE49-F238E27FC236}">
                <a16:creationId xmlns:a16="http://schemas.microsoft.com/office/drawing/2014/main" id="{B2B20EE7-5FCF-4745-859C-88BAC927AE2C}"/>
              </a:ext>
            </a:extLst>
          </p:cNvPr>
          <p:cNvSpPr>
            <a:spLocks noGrp="1"/>
          </p:cNvSpPr>
          <p:nvPr>
            <p:ph type="body" sz="quarter" idx="29" hasCustomPrompt="1"/>
          </p:nvPr>
        </p:nvSpPr>
        <p:spPr bwMode="black">
          <a:xfrm>
            <a:off x="515380" y="6205538"/>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28" name="Text Placeholder 17">
            <a:extLst>
              <a:ext uri="{FF2B5EF4-FFF2-40B4-BE49-F238E27FC236}">
                <a16:creationId xmlns:a16="http://schemas.microsoft.com/office/drawing/2014/main" id="{E7B1A539-41E6-4899-9E8A-6C2D6B4748C9}"/>
              </a:ext>
            </a:extLst>
          </p:cNvPr>
          <p:cNvSpPr>
            <a:spLocks noGrp="1"/>
          </p:cNvSpPr>
          <p:nvPr>
            <p:ph type="body" sz="quarter" idx="30" hasCustomPrompt="1"/>
          </p:nvPr>
        </p:nvSpPr>
        <p:spPr bwMode="black">
          <a:xfrm>
            <a:off x="4403725" y="4345699"/>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34" name="Text Placeholder 17">
            <a:extLst>
              <a:ext uri="{FF2B5EF4-FFF2-40B4-BE49-F238E27FC236}">
                <a16:creationId xmlns:a16="http://schemas.microsoft.com/office/drawing/2014/main" id="{D1C5042F-CA17-40C8-A36D-8174D0FDB140}"/>
              </a:ext>
            </a:extLst>
          </p:cNvPr>
          <p:cNvSpPr>
            <a:spLocks noGrp="1"/>
          </p:cNvSpPr>
          <p:nvPr>
            <p:ph type="body" sz="quarter" idx="31" hasCustomPrompt="1"/>
          </p:nvPr>
        </p:nvSpPr>
        <p:spPr bwMode="black">
          <a:xfrm>
            <a:off x="4403725" y="4610369"/>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35" name="Text Placeholder 17">
            <a:extLst>
              <a:ext uri="{FF2B5EF4-FFF2-40B4-BE49-F238E27FC236}">
                <a16:creationId xmlns:a16="http://schemas.microsoft.com/office/drawing/2014/main" id="{E226BB61-3E4A-4154-B357-3E796A32656C}"/>
              </a:ext>
            </a:extLst>
          </p:cNvPr>
          <p:cNvSpPr>
            <a:spLocks noGrp="1"/>
          </p:cNvSpPr>
          <p:nvPr>
            <p:ph type="body" sz="quarter" idx="32" hasCustomPrompt="1"/>
          </p:nvPr>
        </p:nvSpPr>
        <p:spPr bwMode="black">
          <a:xfrm>
            <a:off x="4747335" y="5548228"/>
            <a:ext cx="3040853"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36" name="Text Placeholder 17">
            <a:extLst>
              <a:ext uri="{FF2B5EF4-FFF2-40B4-BE49-F238E27FC236}">
                <a16:creationId xmlns:a16="http://schemas.microsoft.com/office/drawing/2014/main" id="{C94DBB3E-0582-4F42-AAC5-76A3C0B35A31}"/>
              </a:ext>
            </a:extLst>
          </p:cNvPr>
          <p:cNvSpPr>
            <a:spLocks noGrp="1"/>
          </p:cNvSpPr>
          <p:nvPr>
            <p:ph type="body" sz="quarter" idx="33" hasCustomPrompt="1"/>
          </p:nvPr>
        </p:nvSpPr>
        <p:spPr bwMode="black">
          <a:xfrm>
            <a:off x="4747335" y="5892800"/>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37" name="Text Placeholder 17">
            <a:extLst>
              <a:ext uri="{FF2B5EF4-FFF2-40B4-BE49-F238E27FC236}">
                <a16:creationId xmlns:a16="http://schemas.microsoft.com/office/drawing/2014/main" id="{0E35818F-E8FC-496D-9391-9D836E589DDD}"/>
              </a:ext>
            </a:extLst>
          </p:cNvPr>
          <p:cNvSpPr>
            <a:spLocks noGrp="1"/>
          </p:cNvSpPr>
          <p:nvPr>
            <p:ph type="body" sz="quarter" idx="34" hasCustomPrompt="1"/>
          </p:nvPr>
        </p:nvSpPr>
        <p:spPr bwMode="black">
          <a:xfrm>
            <a:off x="4747335" y="6236223"/>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53" name="Text Placeholder 17">
            <a:extLst>
              <a:ext uri="{FF2B5EF4-FFF2-40B4-BE49-F238E27FC236}">
                <a16:creationId xmlns:a16="http://schemas.microsoft.com/office/drawing/2014/main" id="{39C56199-5C64-4666-A8B6-2CB0786FD101}"/>
              </a:ext>
            </a:extLst>
          </p:cNvPr>
          <p:cNvSpPr>
            <a:spLocks noGrp="1"/>
          </p:cNvSpPr>
          <p:nvPr>
            <p:ph type="body" sz="quarter" idx="35" hasCustomPrompt="1"/>
          </p:nvPr>
        </p:nvSpPr>
        <p:spPr bwMode="black">
          <a:xfrm>
            <a:off x="4403812" y="5517358"/>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5" name="Text Placeholder 17">
            <a:extLst>
              <a:ext uri="{FF2B5EF4-FFF2-40B4-BE49-F238E27FC236}">
                <a16:creationId xmlns:a16="http://schemas.microsoft.com/office/drawing/2014/main" id="{14DBB32B-8DAA-4B7D-8BDB-1FA1FD8E87B4}"/>
              </a:ext>
            </a:extLst>
          </p:cNvPr>
          <p:cNvSpPr>
            <a:spLocks noGrp="1"/>
          </p:cNvSpPr>
          <p:nvPr>
            <p:ph type="body" sz="quarter" idx="36" hasCustomPrompt="1"/>
          </p:nvPr>
        </p:nvSpPr>
        <p:spPr bwMode="black">
          <a:xfrm>
            <a:off x="4403812" y="586263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6" name="Text Placeholder 17">
            <a:extLst>
              <a:ext uri="{FF2B5EF4-FFF2-40B4-BE49-F238E27FC236}">
                <a16:creationId xmlns:a16="http://schemas.microsoft.com/office/drawing/2014/main" id="{038FAD7C-F47D-4C1C-8ABE-EEFA82B560A8}"/>
              </a:ext>
            </a:extLst>
          </p:cNvPr>
          <p:cNvSpPr>
            <a:spLocks noGrp="1"/>
          </p:cNvSpPr>
          <p:nvPr>
            <p:ph type="body" sz="quarter" idx="37" hasCustomPrompt="1"/>
          </p:nvPr>
        </p:nvSpPr>
        <p:spPr bwMode="black">
          <a:xfrm>
            <a:off x="4403812" y="6205538"/>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cxnSp>
        <p:nvCxnSpPr>
          <p:cNvPr id="57" name="Straight Connector 2">
            <a:extLst>
              <a:ext uri="{FF2B5EF4-FFF2-40B4-BE49-F238E27FC236}">
                <a16:creationId xmlns:a16="http://schemas.microsoft.com/office/drawing/2014/main" id="{373D74FF-0527-4E2E-857D-370F071B02C9}"/>
              </a:ext>
            </a:extLst>
          </p:cNvPr>
          <p:cNvCxnSpPr>
            <a:cxnSpLocks/>
          </p:cNvCxnSpPr>
          <p:nvPr userDrawn="1"/>
        </p:nvCxnSpPr>
        <p:spPr bwMode="black">
          <a:xfrm>
            <a:off x="4403725"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Picture Placeholder 8">
            <a:extLst>
              <a:ext uri="{FF2B5EF4-FFF2-40B4-BE49-F238E27FC236}">
                <a16:creationId xmlns:a16="http://schemas.microsoft.com/office/drawing/2014/main" id="{DF5181F0-F6C8-4EA3-9E32-1B493E426761}"/>
              </a:ext>
            </a:extLst>
          </p:cNvPr>
          <p:cNvSpPr>
            <a:spLocks noGrp="1"/>
          </p:cNvSpPr>
          <p:nvPr>
            <p:ph type="pic" sz="quarter" idx="38" hasCustomPrompt="1"/>
          </p:nvPr>
        </p:nvSpPr>
        <p:spPr bwMode="gray">
          <a:xfrm>
            <a:off x="4403725"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59" name="Text Placeholder 17">
            <a:extLst>
              <a:ext uri="{FF2B5EF4-FFF2-40B4-BE49-F238E27FC236}">
                <a16:creationId xmlns:a16="http://schemas.microsoft.com/office/drawing/2014/main" id="{E38352F6-0533-4456-8DE5-FAAFBBF170B1}"/>
              </a:ext>
            </a:extLst>
          </p:cNvPr>
          <p:cNvSpPr>
            <a:spLocks noGrp="1"/>
          </p:cNvSpPr>
          <p:nvPr>
            <p:ph type="body" sz="quarter" idx="39" hasCustomPrompt="1"/>
          </p:nvPr>
        </p:nvSpPr>
        <p:spPr bwMode="black">
          <a:xfrm>
            <a:off x="8292244" y="4345699"/>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60" name="Text Placeholder 17">
            <a:extLst>
              <a:ext uri="{FF2B5EF4-FFF2-40B4-BE49-F238E27FC236}">
                <a16:creationId xmlns:a16="http://schemas.microsoft.com/office/drawing/2014/main" id="{A5036878-0066-4A6D-A462-D9A820A735E1}"/>
              </a:ext>
            </a:extLst>
          </p:cNvPr>
          <p:cNvSpPr>
            <a:spLocks noGrp="1"/>
          </p:cNvSpPr>
          <p:nvPr>
            <p:ph type="body" sz="quarter" idx="40" hasCustomPrompt="1"/>
          </p:nvPr>
        </p:nvSpPr>
        <p:spPr bwMode="black">
          <a:xfrm>
            <a:off x="8292244" y="4610369"/>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61" name="Text Placeholder 17">
            <a:extLst>
              <a:ext uri="{FF2B5EF4-FFF2-40B4-BE49-F238E27FC236}">
                <a16:creationId xmlns:a16="http://schemas.microsoft.com/office/drawing/2014/main" id="{FA662FCD-B26A-4BD5-8B2F-E97BB2EC8F1F}"/>
              </a:ext>
            </a:extLst>
          </p:cNvPr>
          <p:cNvSpPr>
            <a:spLocks noGrp="1"/>
          </p:cNvSpPr>
          <p:nvPr>
            <p:ph type="body" sz="quarter" idx="41" hasCustomPrompt="1"/>
          </p:nvPr>
        </p:nvSpPr>
        <p:spPr bwMode="black">
          <a:xfrm>
            <a:off x="8636500" y="5548228"/>
            <a:ext cx="3040853"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62" name="Text Placeholder 17">
            <a:extLst>
              <a:ext uri="{FF2B5EF4-FFF2-40B4-BE49-F238E27FC236}">
                <a16:creationId xmlns:a16="http://schemas.microsoft.com/office/drawing/2014/main" id="{F6227328-6629-41BC-928A-18CE3BEBE163}"/>
              </a:ext>
            </a:extLst>
          </p:cNvPr>
          <p:cNvSpPr>
            <a:spLocks noGrp="1"/>
          </p:cNvSpPr>
          <p:nvPr>
            <p:ph type="body" sz="quarter" idx="42" hasCustomPrompt="1"/>
          </p:nvPr>
        </p:nvSpPr>
        <p:spPr bwMode="black">
          <a:xfrm>
            <a:off x="8636500" y="5892800"/>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63" name="Text Placeholder 17">
            <a:extLst>
              <a:ext uri="{FF2B5EF4-FFF2-40B4-BE49-F238E27FC236}">
                <a16:creationId xmlns:a16="http://schemas.microsoft.com/office/drawing/2014/main" id="{A31DB24E-3465-4A79-99DB-B4C03978F63B}"/>
              </a:ext>
            </a:extLst>
          </p:cNvPr>
          <p:cNvSpPr>
            <a:spLocks noGrp="1"/>
          </p:cNvSpPr>
          <p:nvPr>
            <p:ph type="body" sz="quarter" idx="43" hasCustomPrompt="1"/>
          </p:nvPr>
        </p:nvSpPr>
        <p:spPr bwMode="black">
          <a:xfrm>
            <a:off x="8636500" y="6236223"/>
            <a:ext cx="3040853"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64" name="Text Placeholder 17">
            <a:extLst>
              <a:ext uri="{FF2B5EF4-FFF2-40B4-BE49-F238E27FC236}">
                <a16:creationId xmlns:a16="http://schemas.microsoft.com/office/drawing/2014/main" id="{D3484D72-6707-40DD-99E1-D84985E9F643}"/>
              </a:ext>
            </a:extLst>
          </p:cNvPr>
          <p:cNvSpPr>
            <a:spLocks noGrp="1"/>
          </p:cNvSpPr>
          <p:nvPr>
            <p:ph type="body" sz="quarter" idx="44" hasCustomPrompt="1"/>
          </p:nvPr>
        </p:nvSpPr>
        <p:spPr bwMode="black">
          <a:xfrm>
            <a:off x="8292244" y="5517358"/>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5" name="Text Placeholder 17">
            <a:extLst>
              <a:ext uri="{FF2B5EF4-FFF2-40B4-BE49-F238E27FC236}">
                <a16:creationId xmlns:a16="http://schemas.microsoft.com/office/drawing/2014/main" id="{B8DC21E1-5EA1-4DA0-B9F2-16B46A5EADD2}"/>
              </a:ext>
            </a:extLst>
          </p:cNvPr>
          <p:cNvSpPr>
            <a:spLocks noGrp="1"/>
          </p:cNvSpPr>
          <p:nvPr>
            <p:ph type="body" sz="quarter" idx="45" hasCustomPrompt="1"/>
          </p:nvPr>
        </p:nvSpPr>
        <p:spPr bwMode="black">
          <a:xfrm>
            <a:off x="8292244" y="586263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6" name="Text Placeholder 17">
            <a:extLst>
              <a:ext uri="{FF2B5EF4-FFF2-40B4-BE49-F238E27FC236}">
                <a16:creationId xmlns:a16="http://schemas.microsoft.com/office/drawing/2014/main" id="{ECF299D6-4830-4573-B483-D85F81E86695}"/>
              </a:ext>
            </a:extLst>
          </p:cNvPr>
          <p:cNvSpPr>
            <a:spLocks noGrp="1"/>
          </p:cNvSpPr>
          <p:nvPr>
            <p:ph type="body" sz="quarter" idx="46" hasCustomPrompt="1"/>
          </p:nvPr>
        </p:nvSpPr>
        <p:spPr bwMode="black">
          <a:xfrm>
            <a:off x="8292244" y="6205538"/>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7" name="Picture Placeholder 8">
            <a:extLst>
              <a:ext uri="{FF2B5EF4-FFF2-40B4-BE49-F238E27FC236}">
                <a16:creationId xmlns:a16="http://schemas.microsoft.com/office/drawing/2014/main" id="{ECB0BCA4-7CE7-4F06-A0CD-A3D58573391C}"/>
              </a:ext>
            </a:extLst>
          </p:cNvPr>
          <p:cNvSpPr>
            <a:spLocks noGrp="1"/>
          </p:cNvSpPr>
          <p:nvPr>
            <p:ph type="pic" sz="quarter" idx="47" hasCustomPrompt="1"/>
          </p:nvPr>
        </p:nvSpPr>
        <p:spPr bwMode="gray">
          <a:xfrm>
            <a:off x="8292244"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68" name="Straight Connector 2">
            <a:extLst>
              <a:ext uri="{FF2B5EF4-FFF2-40B4-BE49-F238E27FC236}">
                <a16:creationId xmlns:a16="http://schemas.microsoft.com/office/drawing/2014/main" id="{F3122F66-B955-470F-ABA9-FB99F5FED427}"/>
              </a:ext>
            </a:extLst>
          </p:cNvPr>
          <p:cNvCxnSpPr>
            <a:cxnSpLocks/>
          </p:cNvCxnSpPr>
          <p:nvPr userDrawn="1"/>
        </p:nvCxnSpPr>
        <p:spPr bwMode="black">
          <a:xfrm>
            <a:off x="8292244"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6728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 Contact Slide 04">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1003929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714849AF-D6D9-4611-826B-67A7BCB4F18C}"/>
              </a:ext>
            </a:extLst>
          </p:cNvPr>
          <p:cNvSpPr>
            <a:spLocks noGrp="1"/>
          </p:cNvSpPr>
          <p:nvPr>
            <p:ph type="body" sz="quarter" idx="14" hasCustomPrompt="1"/>
          </p:nvPr>
        </p:nvSpPr>
        <p:spPr bwMode="black">
          <a:xfrm>
            <a:off x="3323972" y="1843016"/>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24" name="Text Placeholder 17">
            <a:extLst>
              <a:ext uri="{FF2B5EF4-FFF2-40B4-BE49-F238E27FC236}">
                <a16:creationId xmlns:a16="http://schemas.microsoft.com/office/drawing/2014/main" id="{F788FE16-8869-4E53-85B6-F4C9227F6FDD}"/>
              </a:ext>
            </a:extLst>
          </p:cNvPr>
          <p:cNvSpPr>
            <a:spLocks noGrp="1"/>
          </p:cNvSpPr>
          <p:nvPr>
            <p:ph type="body" sz="quarter" idx="15" hasCustomPrompt="1"/>
          </p:nvPr>
        </p:nvSpPr>
        <p:spPr bwMode="black">
          <a:xfrm>
            <a:off x="3323972" y="2107686"/>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25" name="Text Placeholder 17">
            <a:extLst>
              <a:ext uri="{FF2B5EF4-FFF2-40B4-BE49-F238E27FC236}">
                <a16:creationId xmlns:a16="http://schemas.microsoft.com/office/drawing/2014/main" id="{D93342E6-D26D-44FB-94CC-8C52C154EE8A}"/>
              </a:ext>
            </a:extLst>
          </p:cNvPr>
          <p:cNvSpPr>
            <a:spLocks noGrp="1"/>
          </p:cNvSpPr>
          <p:nvPr>
            <p:ph type="body" sz="quarter" idx="16" hasCustomPrompt="1"/>
          </p:nvPr>
        </p:nvSpPr>
        <p:spPr bwMode="black">
          <a:xfrm>
            <a:off x="3323972" y="2875992"/>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26" name="Text Placeholder 17">
            <a:extLst>
              <a:ext uri="{FF2B5EF4-FFF2-40B4-BE49-F238E27FC236}">
                <a16:creationId xmlns:a16="http://schemas.microsoft.com/office/drawing/2014/main" id="{9F684DF1-0A82-4907-8BAE-82713E537B44}"/>
              </a:ext>
            </a:extLst>
          </p:cNvPr>
          <p:cNvSpPr>
            <a:spLocks noGrp="1"/>
          </p:cNvSpPr>
          <p:nvPr>
            <p:ph type="body" sz="quarter" idx="17" hasCustomPrompt="1"/>
          </p:nvPr>
        </p:nvSpPr>
        <p:spPr bwMode="black">
          <a:xfrm>
            <a:off x="3323972" y="3219990"/>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27" name="Text Placeholder 17">
            <a:extLst>
              <a:ext uri="{FF2B5EF4-FFF2-40B4-BE49-F238E27FC236}">
                <a16:creationId xmlns:a16="http://schemas.microsoft.com/office/drawing/2014/main" id="{439BB819-4AA7-487F-A5C2-B3FC1F93E38E}"/>
              </a:ext>
            </a:extLst>
          </p:cNvPr>
          <p:cNvSpPr>
            <a:spLocks noGrp="1"/>
          </p:cNvSpPr>
          <p:nvPr>
            <p:ph type="body" sz="quarter" idx="18" hasCustomPrompt="1"/>
          </p:nvPr>
        </p:nvSpPr>
        <p:spPr bwMode="black">
          <a:xfrm>
            <a:off x="3323972" y="3564247"/>
            <a:ext cx="2520000" cy="338554"/>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45" name="Text Placeholder 17">
            <a:extLst>
              <a:ext uri="{FF2B5EF4-FFF2-40B4-BE49-F238E27FC236}">
                <a16:creationId xmlns:a16="http://schemas.microsoft.com/office/drawing/2014/main" id="{24C76F3B-1675-41E2-93DD-75CC90BDADAB}"/>
              </a:ext>
            </a:extLst>
          </p:cNvPr>
          <p:cNvSpPr>
            <a:spLocks noGrp="1"/>
          </p:cNvSpPr>
          <p:nvPr>
            <p:ph type="body" sz="quarter" idx="19" hasCustomPrompt="1"/>
          </p:nvPr>
        </p:nvSpPr>
        <p:spPr bwMode="black">
          <a:xfrm>
            <a:off x="2980058" y="2844317"/>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7" name="Text Placeholder 17">
            <a:extLst>
              <a:ext uri="{FF2B5EF4-FFF2-40B4-BE49-F238E27FC236}">
                <a16:creationId xmlns:a16="http://schemas.microsoft.com/office/drawing/2014/main" id="{7418B113-14F0-4FED-87FB-F49780B1F178}"/>
              </a:ext>
            </a:extLst>
          </p:cNvPr>
          <p:cNvSpPr>
            <a:spLocks noGrp="1"/>
          </p:cNvSpPr>
          <p:nvPr>
            <p:ph type="body" sz="quarter" idx="20" hasCustomPrompt="1"/>
          </p:nvPr>
        </p:nvSpPr>
        <p:spPr bwMode="black">
          <a:xfrm>
            <a:off x="2979717" y="318959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8" name="Text Placeholder 17">
            <a:extLst>
              <a:ext uri="{FF2B5EF4-FFF2-40B4-BE49-F238E27FC236}">
                <a16:creationId xmlns:a16="http://schemas.microsoft.com/office/drawing/2014/main" id="{15927F0A-90D2-4F88-991A-9CD95E07BD2D}"/>
              </a:ext>
            </a:extLst>
          </p:cNvPr>
          <p:cNvSpPr>
            <a:spLocks noGrp="1"/>
          </p:cNvSpPr>
          <p:nvPr>
            <p:ph type="body" sz="quarter" idx="21" hasCustomPrompt="1"/>
          </p:nvPr>
        </p:nvSpPr>
        <p:spPr bwMode="black">
          <a:xfrm>
            <a:off x="2979717" y="3534085"/>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cxnSp>
        <p:nvCxnSpPr>
          <p:cNvPr id="49" name="Straight Connector 2">
            <a:extLst>
              <a:ext uri="{FF2B5EF4-FFF2-40B4-BE49-F238E27FC236}">
                <a16:creationId xmlns:a16="http://schemas.microsoft.com/office/drawing/2014/main" id="{581700AF-975D-44A8-B98E-2D45CE414246}"/>
              </a:ext>
            </a:extLst>
          </p:cNvPr>
          <p:cNvCxnSpPr>
            <a:cxnSpLocks/>
          </p:cNvCxnSpPr>
          <p:nvPr userDrawn="1"/>
        </p:nvCxnSpPr>
        <p:spPr bwMode="black">
          <a:xfrm>
            <a:off x="3323885" y="4098612"/>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38" name="Straight Connector 2">
            <a:extLst>
              <a:ext uri="{FF2B5EF4-FFF2-40B4-BE49-F238E27FC236}">
                <a16:creationId xmlns:a16="http://schemas.microsoft.com/office/drawing/2014/main" id="{F293AAB1-282E-4088-B1FA-AB0A9FE6515B}"/>
              </a:ext>
            </a:extLst>
          </p:cNvPr>
          <p:cNvCxnSpPr>
            <a:cxnSpLocks/>
          </p:cNvCxnSpPr>
          <p:nvPr userDrawn="1"/>
        </p:nvCxnSpPr>
        <p:spPr bwMode="black">
          <a:xfrm>
            <a:off x="3323201" y="6587476"/>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 Placeholder 17">
            <a:extLst>
              <a:ext uri="{FF2B5EF4-FFF2-40B4-BE49-F238E27FC236}">
                <a16:creationId xmlns:a16="http://schemas.microsoft.com/office/drawing/2014/main" id="{524A79BD-69FE-418F-B30D-7FCF26048DCA}"/>
              </a:ext>
            </a:extLst>
          </p:cNvPr>
          <p:cNvSpPr>
            <a:spLocks noGrp="1"/>
          </p:cNvSpPr>
          <p:nvPr userDrawn="1">
            <p:ph type="body" sz="quarter" idx="22" hasCustomPrompt="1"/>
          </p:nvPr>
        </p:nvSpPr>
        <p:spPr bwMode="black">
          <a:xfrm>
            <a:off x="3323972" y="4345699"/>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40" name="Text Placeholder 17">
            <a:extLst>
              <a:ext uri="{FF2B5EF4-FFF2-40B4-BE49-F238E27FC236}">
                <a16:creationId xmlns:a16="http://schemas.microsoft.com/office/drawing/2014/main" id="{4B7C2E4F-F306-4566-8DFF-0530F3AA3EF2}"/>
              </a:ext>
            </a:extLst>
          </p:cNvPr>
          <p:cNvSpPr>
            <a:spLocks noGrp="1"/>
          </p:cNvSpPr>
          <p:nvPr userDrawn="1">
            <p:ph type="body" sz="quarter" idx="23" hasCustomPrompt="1"/>
          </p:nvPr>
        </p:nvSpPr>
        <p:spPr bwMode="black">
          <a:xfrm>
            <a:off x="3323972" y="4610369"/>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41" name="Text Placeholder 17">
            <a:extLst>
              <a:ext uri="{FF2B5EF4-FFF2-40B4-BE49-F238E27FC236}">
                <a16:creationId xmlns:a16="http://schemas.microsoft.com/office/drawing/2014/main" id="{D951F51C-1FCE-4DF7-88E0-82F9A24448E0}"/>
              </a:ext>
            </a:extLst>
          </p:cNvPr>
          <p:cNvSpPr>
            <a:spLocks noGrp="1"/>
          </p:cNvSpPr>
          <p:nvPr userDrawn="1">
            <p:ph type="body" sz="quarter" idx="24" hasCustomPrompt="1"/>
          </p:nvPr>
        </p:nvSpPr>
        <p:spPr bwMode="black">
          <a:xfrm>
            <a:off x="3323972" y="5378675"/>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42" name="Text Placeholder 17">
            <a:extLst>
              <a:ext uri="{FF2B5EF4-FFF2-40B4-BE49-F238E27FC236}">
                <a16:creationId xmlns:a16="http://schemas.microsoft.com/office/drawing/2014/main" id="{AE9C51A7-FB20-46C8-A86E-7F0637F15BA4}"/>
              </a:ext>
            </a:extLst>
          </p:cNvPr>
          <p:cNvSpPr>
            <a:spLocks noGrp="1"/>
          </p:cNvSpPr>
          <p:nvPr userDrawn="1">
            <p:ph type="body" sz="quarter" idx="25" hasCustomPrompt="1"/>
          </p:nvPr>
        </p:nvSpPr>
        <p:spPr bwMode="black">
          <a:xfrm>
            <a:off x="3323972" y="5723247"/>
            <a:ext cx="2520000"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43" name="Text Placeholder 17">
            <a:extLst>
              <a:ext uri="{FF2B5EF4-FFF2-40B4-BE49-F238E27FC236}">
                <a16:creationId xmlns:a16="http://schemas.microsoft.com/office/drawing/2014/main" id="{027D1AC8-22CA-4F6D-A6AC-D098F73F364A}"/>
              </a:ext>
            </a:extLst>
          </p:cNvPr>
          <p:cNvSpPr>
            <a:spLocks noGrp="1"/>
          </p:cNvSpPr>
          <p:nvPr userDrawn="1">
            <p:ph type="body" sz="quarter" idx="26" hasCustomPrompt="1"/>
          </p:nvPr>
        </p:nvSpPr>
        <p:spPr bwMode="black">
          <a:xfrm>
            <a:off x="3323972" y="6066670"/>
            <a:ext cx="2520000" cy="338554"/>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44" name="Text Placeholder 17">
            <a:extLst>
              <a:ext uri="{FF2B5EF4-FFF2-40B4-BE49-F238E27FC236}">
                <a16:creationId xmlns:a16="http://schemas.microsoft.com/office/drawing/2014/main" id="{A6054C65-A83D-43C8-8691-1F79EDB97757}"/>
              </a:ext>
            </a:extLst>
          </p:cNvPr>
          <p:cNvSpPr>
            <a:spLocks noGrp="1"/>
          </p:cNvSpPr>
          <p:nvPr>
            <p:ph type="body" sz="quarter" idx="27" hasCustomPrompt="1"/>
          </p:nvPr>
        </p:nvSpPr>
        <p:spPr bwMode="black">
          <a:xfrm>
            <a:off x="2980058" y="5347805"/>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46" name="Text Placeholder 17">
            <a:extLst>
              <a:ext uri="{FF2B5EF4-FFF2-40B4-BE49-F238E27FC236}">
                <a16:creationId xmlns:a16="http://schemas.microsoft.com/office/drawing/2014/main" id="{53291BC7-5E96-48E0-A3A2-DFCF1E0C0AF5}"/>
              </a:ext>
            </a:extLst>
          </p:cNvPr>
          <p:cNvSpPr>
            <a:spLocks noGrp="1"/>
          </p:cNvSpPr>
          <p:nvPr>
            <p:ph type="body" sz="quarter" idx="28" hasCustomPrompt="1"/>
          </p:nvPr>
        </p:nvSpPr>
        <p:spPr bwMode="black">
          <a:xfrm>
            <a:off x="2979717" y="5693085"/>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0" name="Text Placeholder 17">
            <a:extLst>
              <a:ext uri="{FF2B5EF4-FFF2-40B4-BE49-F238E27FC236}">
                <a16:creationId xmlns:a16="http://schemas.microsoft.com/office/drawing/2014/main" id="{B2B20EE7-5FCF-4745-859C-88BAC927AE2C}"/>
              </a:ext>
            </a:extLst>
          </p:cNvPr>
          <p:cNvSpPr>
            <a:spLocks noGrp="1"/>
          </p:cNvSpPr>
          <p:nvPr>
            <p:ph type="body" sz="quarter" idx="29" hasCustomPrompt="1"/>
          </p:nvPr>
        </p:nvSpPr>
        <p:spPr bwMode="black">
          <a:xfrm>
            <a:off x="2979717" y="6035985"/>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4" name="Picture Placeholder 8">
            <a:extLst>
              <a:ext uri="{FF2B5EF4-FFF2-40B4-BE49-F238E27FC236}">
                <a16:creationId xmlns:a16="http://schemas.microsoft.com/office/drawing/2014/main" id="{F2A5DD2D-9395-40D4-818A-A6356F4A817D}"/>
              </a:ext>
            </a:extLst>
          </p:cNvPr>
          <p:cNvSpPr>
            <a:spLocks noGrp="1"/>
          </p:cNvSpPr>
          <p:nvPr>
            <p:ph type="pic" sz="quarter" idx="30" hasCustomPrompt="1"/>
          </p:nvPr>
        </p:nvSpPr>
        <p:spPr bwMode="gray">
          <a:xfrm>
            <a:off x="515938" y="4275921"/>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34" name="Text Placeholder 17">
            <a:extLst>
              <a:ext uri="{FF2B5EF4-FFF2-40B4-BE49-F238E27FC236}">
                <a16:creationId xmlns:a16="http://schemas.microsoft.com/office/drawing/2014/main" id="{F045151F-1DA1-4FB0-B142-F656633D2F9F}"/>
              </a:ext>
            </a:extLst>
          </p:cNvPr>
          <p:cNvSpPr>
            <a:spLocks noGrp="1"/>
          </p:cNvSpPr>
          <p:nvPr>
            <p:ph type="body" sz="quarter" idx="31" hasCustomPrompt="1"/>
          </p:nvPr>
        </p:nvSpPr>
        <p:spPr bwMode="black">
          <a:xfrm>
            <a:off x="9156620" y="1843016"/>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35" name="Text Placeholder 17">
            <a:extLst>
              <a:ext uri="{FF2B5EF4-FFF2-40B4-BE49-F238E27FC236}">
                <a16:creationId xmlns:a16="http://schemas.microsoft.com/office/drawing/2014/main" id="{68E45868-6CCD-4D5B-A2FC-623E1A02CF7B}"/>
              </a:ext>
            </a:extLst>
          </p:cNvPr>
          <p:cNvSpPr>
            <a:spLocks noGrp="1"/>
          </p:cNvSpPr>
          <p:nvPr>
            <p:ph type="body" sz="quarter" idx="32" hasCustomPrompt="1"/>
          </p:nvPr>
        </p:nvSpPr>
        <p:spPr bwMode="black">
          <a:xfrm>
            <a:off x="9156620" y="2107686"/>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36" name="Text Placeholder 17">
            <a:extLst>
              <a:ext uri="{FF2B5EF4-FFF2-40B4-BE49-F238E27FC236}">
                <a16:creationId xmlns:a16="http://schemas.microsoft.com/office/drawing/2014/main" id="{464D9D7C-7B9D-4942-AB1D-04C2CB714B9A}"/>
              </a:ext>
            </a:extLst>
          </p:cNvPr>
          <p:cNvSpPr>
            <a:spLocks noGrp="1"/>
          </p:cNvSpPr>
          <p:nvPr>
            <p:ph type="body" sz="quarter" idx="33" hasCustomPrompt="1"/>
          </p:nvPr>
        </p:nvSpPr>
        <p:spPr bwMode="black">
          <a:xfrm>
            <a:off x="9156620" y="2875992"/>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37" name="Text Placeholder 17">
            <a:extLst>
              <a:ext uri="{FF2B5EF4-FFF2-40B4-BE49-F238E27FC236}">
                <a16:creationId xmlns:a16="http://schemas.microsoft.com/office/drawing/2014/main" id="{A5EB138D-075B-4CD1-8589-ECCF9065AFEE}"/>
              </a:ext>
            </a:extLst>
          </p:cNvPr>
          <p:cNvSpPr>
            <a:spLocks noGrp="1"/>
          </p:cNvSpPr>
          <p:nvPr>
            <p:ph type="body" sz="quarter" idx="34" hasCustomPrompt="1"/>
          </p:nvPr>
        </p:nvSpPr>
        <p:spPr bwMode="black">
          <a:xfrm>
            <a:off x="9156620" y="3219990"/>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51" name="Text Placeholder 17">
            <a:extLst>
              <a:ext uri="{FF2B5EF4-FFF2-40B4-BE49-F238E27FC236}">
                <a16:creationId xmlns:a16="http://schemas.microsoft.com/office/drawing/2014/main" id="{E53888BD-DF49-46EB-846A-A431C7A6B390}"/>
              </a:ext>
            </a:extLst>
          </p:cNvPr>
          <p:cNvSpPr>
            <a:spLocks noGrp="1"/>
          </p:cNvSpPr>
          <p:nvPr>
            <p:ph type="body" sz="quarter" idx="35" hasCustomPrompt="1"/>
          </p:nvPr>
        </p:nvSpPr>
        <p:spPr bwMode="black">
          <a:xfrm>
            <a:off x="9156620" y="3564247"/>
            <a:ext cx="2520000" cy="338554"/>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53" name="Text Placeholder 17">
            <a:extLst>
              <a:ext uri="{FF2B5EF4-FFF2-40B4-BE49-F238E27FC236}">
                <a16:creationId xmlns:a16="http://schemas.microsoft.com/office/drawing/2014/main" id="{2F92EA25-A31B-4CD5-BD9E-17F00355003A}"/>
              </a:ext>
            </a:extLst>
          </p:cNvPr>
          <p:cNvSpPr>
            <a:spLocks noGrp="1"/>
          </p:cNvSpPr>
          <p:nvPr>
            <p:ph type="body" sz="quarter" idx="36" hasCustomPrompt="1"/>
          </p:nvPr>
        </p:nvSpPr>
        <p:spPr bwMode="black">
          <a:xfrm>
            <a:off x="8812706" y="2844317"/>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5" name="Text Placeholder 17">
            <a:extLst>
              <a:ext uri="{FF2B5EF4-FFF2-40B4-BE49-F238E27FC236}">
                <a16:creationId xmlns:a16="http://schemas.microsoft.com/office/drawing/2014/main" id="{A5F9A24C-3CAC-4728-B641-EF254FE12A7A}"/>
              </a:ext>
            </a:extLst>
          </p:cNvPr>
          <p:cNvSpPr>
            <a:spLocks noGrp="1"/>
          </p:cNvSpPr>
          <p:nvPr>
            <p:ph type="body" sz="quarter" idx="37" hasCustomPrompt="1"/>
          </p:nvPr>
        </p:nvSpPr>
        <p:spPr bwMode="black">
          <a:xfrm>
            <a:off x="8812365" y="3189598"/>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56" name="Text Placeholder 17">
            <a:extLst>
              <a:ext uri="{FF2B5EF4-FFF2-40B4-BE49-F238E27FC236}">
                <a16:creationId xmlns:a16="http://schemas.microsoft.com/office/drawing/2014/main" id="{7BB39E2D-55D3-4365-BD0B-84C1E92C879F}"/>
              </a:ext>
            </a:extLst>
          </p:cNvPr>
          <p:cNvSpPr>
            <a:spLocks noGrp="1"/>
          </p:cNvSpPr>
          <p:nvPr>
            <p:ph type="body" sz="quarter" idx="38" hasCustomPrompt="1"/>
          </p:nvPr>
        </p:nvSpPr>
        <p:spPr bwMode="black">
          <a:xfrm>
            <a:off x="8812365" y="3534085"/>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cxnSp>
        <p:nvCxnSpPr>
          <p:cNvPr id="57" name="Straight Connector 2">
            <a:extLst>
              <a:ext uri="{FF2B5EF4-FFF2-40B4-BE49-F238E27FC236}">
                <a16:creationId xmlns:a16="http://schemas.microsoft.com/office/drawing/2014/main" id="{5FFB81B0-7062-4D48-AB46-3449B85BB8A5}"/>
              </a:ext>
            </a:extLst>
          </p:cNvPr>
          <p:cNvCxnSpPr>
            <a:cxnSpLocks/>
          </p:cNvCxnSpPr>
          <p:nvPr userDrawn="1"/>
        </p:nvCxnSpPr>
        <p:spPr bwMode="black">
          <a:xfrm>
            <a:off x="9156533" y="4098612"/>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Picture Placeholder 8">
            <a:extLst>
              <a:ext uri="{FF2B5EF4-FFF2-40B4-BE49-F238E27FC236}">
                <a16:creationId xmlns:a16="http://schemas.microsoft.com/office/drawing/2014/main" id="{4B8E8304-E952-4F0B-8E5B-2DED14E148E7}"/>
              </a:ext>
            </a:extLst>
          </p:cNvPr>
          <p:cNvSpPr>
            <a:spLocks noGrp="1"/>
          </p:cNvSpPr>
          <p:nvPr>
            <p:ph type="pic" sz="quarter" idx="39" hasCustomPrompt="1"/>
          </p:nvPr>
        </p:nvSpPr>
        <p:spPr bwMode="gray">
          <a:xfrm>
            <a:off x="6348586" y="1772815"/>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59" name="Straight Connector 2">
            <a:extLst>
              <a:ext uri="{FF2B5EF4-FFF2-40B4-BE49-F238E27FC236}">
                <a16:creationId xmlns:a16="http://schemas.microsoft.com/office/drawing/2014/main" id="{3B075C98-FFB4-4E4F-802A-8D6E1870BE30}"/>
              </a:ext>
            </a:extLst>
          </p:cNvPr>
          <p:cNvCxnSpPr>
            <a:cxnSpLocks/>
          </p:cNvCxnSpPr>
          <p:nvPr userDrawn="1"/>
        </p:nvCxnSpPr>
        <p:spPr bwMode="black">
          <a:xfrm>
            <a:off x="9155849" y="6587476"/>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Text Placeholder 17">
            <a:extLst>
              <a:ext uri="{FF2B5EF4-FFF2-40B4-BE49-F238E27FC236}">
                <a16:creationId xmlns:a16="http://schemas.microsoft.com/office/drawing/2014/main" id="{12659612-8CFD-40FE-8E32-625C4EC584A4}"/>
              </a:ext>
            </a:extLst>
          </p:cNvPr>
          <p:cNvSpPr>
            <a:spLocks noGrp="1"/>
          </p:cNvSpPr>
          <p:nvPr>
            <p:ph type="body" sz="quarter" idx="40" hasCustomPrompt="1"/>
          </p:nvPr>
        </p:nvSpPr>
        <p:spPr bwMode="black">
          <a:xfrm>
            <a:off x="9156620" y="4345699"/>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61" name="Text Placeholder 17">
            <a:extLst>
              <a:ext uri="{FF2B5EF4-FFF2-40B4-BE49-F238E27FC236}">
                <a16:creationId xmlns:a16="http://schemas.microsoft.com/office/drawing/2014/main" id="{93EFBD9C-EB03-4073-9138-CBB769773781}"/>
              </a:ext>
            </a:extLst>
          </p:cNvPr>
          <p:cNvSpPr>
            <a:spLocks noGrp="1"/>
          </p:cNvSpPr>
          <p:nvPr>
            <p:ph type="body" sz="quarter" idx="41" hasCustomPrompt="1"/>
          </p:nvPr>
        </p:nvSpPr>
        <p:spPr bwMode="black">
          <a:xfrm>
            <a:off x="9156620" y="4610369"/>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62" name="Text Placeholder 17">
            <a:extLst>
              <a:ext uri="{FF2B5EF4-FFF2-40B4-BE49-F238E27FC236}">
                <a16:creationId xmlns:a16="http://schemas.microsoft.com/office/drawing/2014/main" id="{EE3A9937-6322-431B-B372-DE27E9498616}"/>
              </a:ext>
            </a:extLst>
          </p:cNvPr>
          <p:cNvSpPr>
            <a:spLocks noGrp="1"/>
          </p:cNvSpPr>
          <p:nvPr>
            <p:ph type="body" sz="quarter" idx="42" hasCustomPrompt="1"/>
          </p:nvPr>
        </p:nvSpPr>
        <p:spPr bwMode="black">
          <a:xfrm>
            <a:off x="9156620" y="5378675"/>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phone number</a:t>
            </a:r>
          </a:p>
        </p:txBody>
      </p:sp>
      <p:sp>
        <p:nvSpPr>
          <p:cNvPr id="63" name="Text Placeholder 17">
            <a:extLst>
              <a:ext uri="{FF2B5EF4-FFF2-40B4-BE49-F238E27FC236}">
                <a16:creationId xmlns:a16="http://schemas.microsoft.com/office/drawing/2014/main" id="{FF56BFEF-FC00-4916-A547-DE26B7864993}"/>
              </a:ext>
            </a:extLst>
          </p:cNvPr>
          <p:cNvSpPr>
            <a:spLocks noGrp="1"/>
          </p:cNvSpPr>
          <p:nvPr>
            <p:ph type="body" sz="quarter" idx="43" hasCustomPrompt="1"/>
          </p:nvPr>
        </p:nvSpPr>
        <p:spPr bwMode="black">
          <a:xfrm>
            <a:off x="9156620" y="5723247"/>
            <a:ext cx="2520000" cy="169863"/>
          </a:xfrm>
        </p:spPr>
        <p:txBody>
          <a:bodyPr>
            <a:no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GB" noProof="0" dirty="0"/>
              <a:t>Click to edit e-mail</a:t>
            </a:r>
          </a:p>
        </p:txBody>
      </p:sp>
      <p:sp>
        <p:nvSpPr>
          <p:cNvPr id="64" name="Text Placeholder 17">
            <a:extLst>
              <a:ext uri="{FF2B5EF4-FFF2-40B4-BE49-F238E27FC236}">
                <a16:creationId xmlns:a16="http://schemas.microsoft.com/office/drawing/2014/main" id="{0FDF1F27-1FE3-4D45-A369-EE20B8F50B37}"/>
              </a:ext>
            </a:extLst>
          </p:cNvPr>
          <p:cNvSpPr>
            <a:spLocks noGrp="1"/>
          </p:cNvSpPr>
          <p:nvPr>
            <p:ph type="body" sz="quarter" idx="44" hasCustomPrompt="1"/>
          </p:nvPr>
        </p:nvSpPr>
        <p:spPr bwMode="black">
          <a:xfrm>
            <a:off x="9156620" y="6066670"/>
            <a:ext cx="2520000" cy="338554"/>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address and/or website</a:t>
            </a:r>
          </a:p>
        </p:txBody>
      </p:sp>
      <p:sp>
        <p:nvSpPr>
          <p:cNvPr id="65" name="Text Placeholder 17">
            <a:extLst>
              <a:ext uri="{FF2B5EF4-FFF2-40B4-BE49-F238E27FC236}">
                <a16:creationId xmlns:a16="http://schemas.microsoft.com/office/drawing/2014/main" id="{FB86D375-0E39-4AAB-B9EA-9F25028AA090}"/>
              </a:ext>
            </a:extLst>
          </p:cNvPr>
          <p:cNvSpPr>
            <a:spLocks noGrp="1"/>
          </p:cNvSpPr>
          <p:nvPr>
            <p:ph type="body" sz="quarter" idx="45" hasCustomPrompt="1"/>
          </p:nvPr>
        </p:nvSpPr>
        <p:spPr bwMode="black">
          <a:xfrm>
            <a:off x="8812706" y="5347805"/>
            <a:ext cx="230188" cy="231775"/>
          </a:xfrm>
          <a:blipFill>
            <a:blip r:embed="rId6">
              <a:extLst>
                <a:ext uri="{96DAC541-7B7A-43D3-8B79-37D633B846F1}">
                  <asvg:svgBlip xmlns:asvg="http://schemas.microsoft.com/office/drawing/2016/SVG/main" r:embed="rId7"/>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6" name="Text Placeholder 17">
            <a:extLst>
              <a:ext uri="{FF2B5EF4-FFF2-40B4-BE49-F238E27FC236}">
                <a16:creationId xmlns:a16="http://schemas.microsoft.com/office/drawing/2014/main" id="{CCC8386F-CC54-4B64-B5D1-9A6576808807}"/>
              </a:ext>
            </a:extLst>
          </p:cNvPr>
          <p:cNvSpPr>
            <a:spLocks noGrp="1"/>
          </p:cNvSpPr>
          <p:nvPr>
            <p:ph type="body" sz="quarter" idx="46" hasCustomPrompt="1"/>
          </p:nvPr>
        </p:nvSpPr>
        <p:spPr bwMode="black">
          <a:xfrm>
            <a:off x="8812365" y="5693085"/>
            <a:ext cx="230188" cy="230188"/>
          </a:xfrm>
          <a:blipFill>
            <a:blip r:embed="rId8">
              <a:extLst>
                <a:ext uri="{96DAC541-7B7A-43D3-8B79-37D633B846F1}">
                  <asvg:svgBlip xmlns:asvg="http://schemas.microsoft.com/office/drawing/2016/SVG/main" r:embed="rId9"/>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7" name="Text Placeholder 17">
            <a:extLst>
              <a:ext uri="{FF2B5EF4-FFF2-40B4-BE49-F238E27FC236}">
                <a16:creationId xmlns:a16="http://schemas.microsoft.com/office/drawing/2014/main" id="{F22A8F00-A8F5-45FA-939B-AF9CDECFC16A}"/>
              </a:ext>
            </a:extLst>
          </p:cNvPr>
          <p:cNvSpPr>
            <a:spLocks noGrp="1"/>
          </p:cNvSpPr>
          <p:nvPr>
            <p:ph type="body" sz="quarter" idx="47" hasCustomPrompt="1"/>
          </p:nvPr>
        </p:nvSpPr>
        <p:spPr bwMode="black">
          <a:xfrm>
            <a:off x="8812365" y="6035985"/>
            <a:ext cx="230188" cy="230188"/>
          </a:xfrm>
          <a:blipFill>
            <a:blip r:embed="rId10">
              <a:extLst>
                <a:ext uri="{96DAC541-7B7A-43D3-8B79-37D633B846F1}">
                  <asvg:svgBlip xmlns:asvg="http://schemas.microsoft.com/office/drawing/2016/SVG/main" r:embed="rId11"/>
                </a:ext>
              </a:extLst>
            </a:blip>
            <a:stretch>
              <a:fillRect/>
            </a:stretch>
          </a:blipFill>
        </p:spPr>
        <p:txBody>
          <a:bodyPr/>
          <a:lstStyle>
            <a:lvl1pPr marL="0" indent="0">
              <a:spcBef>
                <a:spcPts val="0"/>
              </a:spcBef>
              <a:buFont typeface="Arial" panose="020B0604020202020204" pitchFamily="34" charset="0"/>
              <a:buNone/>
              <a:defRPr sz="100" b="0">
                <a:noFill/>
                <a:latin typeface="+mn-lt"/>
              </a:defRPr>
            </a:lvl1pPr>
            <a:lvl2pPr marL="0" indent="0">
              <a:spcBef>
                <a:spcPts val="0"/>
              </a:spcBef>
              <a:buFont typeface="Arial" panose="020B0604020202020204" pitchFamily="34" charset="0"/>
              <a:buNone/>
              <a:defRPr sz="100" b="0">
                <a:noFill/>
                <a:latin typeface="+mn-lt"/>
              </a:defRPr>
            </a:lvl2pPr>
            <a:lvl3pPr marL="0" indent="0">
              <a:spcBef>
                <a:spcPts val="0"/>
              </a:spcBef>
              <a:buNone/>
              <a:defRPr sz="100" b="0">
                <a:noFill/>
                <a:latin typeface="+mn-lt"/>
              </a:defRPr>
            </a:lvl3pPr>
            <a:lvl4pPr marL="0" indent="0">
              <a:spcBef>
                <a:spcPts val="0"/>
              </a:spcBef>
              <a:buNone/>
              <a:defRPr sz="100" b="0">
                <a:noFill/>
                <a:latin typeface="+mn-lt"/>
              </a:defRPr>
            </a:lvl4pPr>
            <a:lvl5pPr marL="0" indent="0">
              <a:spcBef>
                <a:spcPts val="0"/>
              </a:spcBef>
              <a:buNone/>
              <a:defRPr sz="100" b="0">
                <a:noFill/>
                <a:latin typeface="+mn-lt"/>
              </a:defRPr>
            </a:lvl5pPr>
            <a:lvl6pPr marL="0" indent="0">
              <a:spcBef>
                <a:spcPts val="0"/>
              </a:spcBef>
              <a:buNone/>
              <a:defRPr sz="100" b="0">
                <a:noFill/>
                <a:latin typeface="+mn-lt"/>
              </a:defRPr>
            </a:lvl6pPr>
            <a:lvl7pPr marL="0" indent="0">
              <a:spcBef>
                <a:spcPts val="0"/>
              </a:spcBef>
              <a:buNone/>
              <a:defRPr sz="100" b="0">
                <a:noFill/>
                <a:latin typeface="+mn-lt"/>
              </a:defRPr>
            </a:lvl7pPr>
            <a:lvl8pPr marL="0" indent="0">
              <a:spcBef>
                <a:spcPts val="0"/>
              </a:spcBef>
              <a:buNone/>
              <a:defRPr sz="100" b="0">
                <a:noFill/>
                <a:latin typeface="+mn-lt"/>
              </a:defRPr>
            </a:lvl8pPr>
            <a:lvl9pPr marL="0" indent="0">
              <a:spcBef>
                <a:spcPts val="0"/>
              </a:spcBef>
              <a:buNone/>
              <a:defRPr sz="100" b="0">
                <a:noFill/>
                <a:latin typeface="+mn-lt"/>
              </a:defRPr>
            </a:lvl9pPr>
          </a:lstStyle>
          <a:p>
            <a:pPr lvl="0"/>
            <a:r>
              <a:rPr lang="en-GB" noProof="0" dirty="0"/>
              <a:t> </a:t>
            </a:r>
            <a:endParaRPr lang="en-GB" dirty="0"/>
          </a:p>
        </p:txBody>
      </p:sp>
      <p:sp>
        <p:nvSpPr>
          <p:cNvPr id="68" name="Picture Placeholder 8">
            <a:extLst>
              <a:ext uri="{FF2B5EF4-FFF2-40B4-BE49-F238E27FC236}">
                <a16:creationId xmlns:a16="http://schemas.microsoft.com/office/drawing/2014/main" id="{E08E1A1A-B90B-4570-89FB-2CBAC88E310E}"/>
              </a:ext>
            </a:extLst>
          </p:cNvPr>
          <p:cNvSpPr>
            <a:spLocks noGrp="1"/>
          </p:cNvSpPr>
          <p:nvPr>
            <p:ph type="pic" sz="quarter" idx="48" hasCustomPrompt="1"/>
          </p:nvPr>
        </p:nvSpPr>
        <p:spPr bwMode="gray">
          <a:xfrm>
            <a:off x="6348586" y="4275921"/>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Tree>
    <p:extLst>
      <p:ext uri="{BB962C8B-B14F-4D97-AF65-F5344CB8AC3E}">
        <p14:creationId xmlns:p14="http://schemas.microsoft.com/office/powerpoint/2010/main" val="229862103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 Team">
    <p:bg>
      <p:bgPr>
        <a:solidFill>
          <a:schemeClr val="tx2"/>
        </a:solidFill>
        <a:effectLst/>
      </p:bgPr>
    </p:bg>
    <p:spTree>
      <p:nvGrpSpPr>
        <p:cNvPr id="1" name=""/>
        <p:cNvGrpSpPr/>
        <p:nvPr/>
      </p:nvGrpSpPr>
      <p:grpSpPr>
        <a:xfrm>
          <a:off x="0" y="0"/>
          <a:ext cx="0" cy="0"/>
          <a:chOff x="0" y="0"/>
          <a:chExt cx="0" cy="0"/>
        </a:xfrm>
      </p:grpSpPr>
      <p:graphicFrame>
        <p:nvGraphicFramePr>
          <p:cNvPr id="23" name="Objekt 22" hidden="1">
            <a:extLst>
              <a:ext uri="{FF2B5EF4-FFF2-40B4-BE49-F238E27FC236}">
                <a16:creationId xmlns:a16="http://schemas.microsoft.com/office/drawing/2014/main" id="{DAA53045-E974-482F-B6C6-845AE0AF16F0}"/>
              </a:ext>
            </a:extLst>
          </p:cNvPr>
          <p:cNvGraphicFramePr>
            <a:graphicFrameLocks noChangeAspect="1"/>
          </p:cNvGraphicFramePr>
          <p:nvPr userDrawn="1">
            <p:custDataLst>
              <p:tags r:id="rId1"/>
            </p:custDataLst>
            <p:extLst>
              <p:ext uri="{D42A27DB-BD31-4B8C-83A1-F6EECF244321}">
                <p14:modId xmlns:p14="http://schemas.microsoft.com/office/powerpoint/2010/main" val="332630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23" name="Objekt 22" hidden="1">
                        <a:extLst>
                          <a:ext uri="{FF2B5EF4-FFF2-40B4-BE49-F238E27FC236}">
                            <a16:creationId xmlns:a16="http://schemas.microsoft.com/office/drawing/2014/main" id="{DAA53045-E974-482F-B6C6-845AE0AF16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B3086E5-7758-47C4-8898-4163291B8561}"/>
              </a:ext>
            </a:extLst>
          </p:cNvPr>
          <p:cNvSpPr>
            <a:spLocks noGrp="1"/>
          </p:cNvSpPr>
          <p:nvPr>
            <p:ph type="title" hasCustomPrompt="1"/>
          </p:nvPr>
        </p:nvSpPr>
        <p:spPr bwMode="black"/>
        <p:txBody>
          <a:bodyPr vert="horz"/>
          <a:lstStyle>
            <a:lvl1pPr>
              <a:defRPr>
                <a:solidFill>
                  <a:schemeClr val="bg1"/>
                </a:solidFill>
              </a:defRPr>
            </a:lvl1pPr>
          </a:lstStyle>
          <a:p>
            <a:r>
              <a:rPr lang="en-GB" dirty="0"/>
              <a:t>Click to edit slide title (maximum two lines)</a:t>
            </a:r>
            <a:endParaRPr lang="de-DE" dirty="0"/>
          </a:p>
        </p:txBody>
      </p:sp>
      <p:sp>
        <p:nvSpPr>
          <p:cNvPr id="3" name="Fußzeilenplatzhalter 2">
            <a:extLst>
              <a:ext uri="{FF2B5EF4-FFF2-40B4-BE49-F238E27FC236}">
                <a16:creationId xmlns:a16="http://schemas.microsoft.com/office/drawing/2014/main" id="{F42DA71C-D7C8-4F9C-B46C-266684C7A178}"/>
              </a:ext>
            </a:extLst>
          </p:cNvPr>
          <p:cNvSpPr>
            <a:spLocks noGrp="1"/>
          </p:cNvSpPr>
          <p:nvPr>
            <p:ph type="ftr" sz="quarter" idx="10"/>
          </p:nvPr>
        </p:nvSpPr>
        <p:spPr bwMode="black"/>
        <p:txBody>
          <a:bodyPr/>
          <a:lstStyle>
            <a:lvl1pPr>
              <a:defRPr>
                <a:solidFill>
                  <a:schemeClr val="bg1"/>
                </a:solidFill>
              </a:defRPr>
            </a:lvl1pPr>
          </a:lstStyle>
          <a:p>
            <a:r>
              <a:rPr lang="en-GB" dirty="0"/>
              <a:t>ArchUnit - Linting your Java/Kotlin Architecture with Unit tests</a:t>
            </a:r>
          </a:p>
        </p:txBody>
      </p:sp>
      <p:sp>
        <p:nvSpPr>
          <p:cNvPr id="4" name="Foliennummernplatzhalter 3">
            <a:extLst>
              <a:ext uri="{FF2B5EF4-FFF2-40B4-BE49-F238E27FC236}">
                <a16:creationId xmlns:a16="http://schemas.microsoft.com/office/drawing/2014/main" id="{A6EA5DAA-8AEF-46F4-BB21-743A48497D86}"/>
              </a:ext>
            </a:extLst>
          </p:cNvPr>
          <p:cNvSpPr>
            <a:spLocks noGrp="1"/>
          </p:cNvSpPr>
          <p:nvPr>
            <p:ph type="sldNum" sz="quarter" idx="11"/>
          </p:nvPr>
        </p:nvSpPr>
        <p:spPr bwMode="black"/>
        <p:txBody>
          <a:bodyPr/>
          <a:lstStyle>
            <a:lvl1pPr>
              <a:defRPr>
                <a:solidFill>
                  <a:schemeClr val="bg1"/>
                </a:solidFill>
              </a:defRPr>
            </a:lvl1pPr>
          </a:lstStyle>
          <a:p>
            <a:fld id="{740E5443-3F17-4526-A9CF-4F2AF5CBABE6}" type="slidenum">
              <a:rPr lang="en-GB" smtClean="0"/>
              <a:pPr/>
              <a:t>‹#›</a:t>
            </a:fld>
            <a:endParaRPr lang="en-GB" dirty="0"/>
          </a:p>
        </p:txBody>
      </p:sp>
      <p:cxnSp>
        <p:nvCxnSpPr>
          <p:cNvPr id="7" name="Straight Connector 6">
            <a:extLst>
              <a:ext uri="{FF2B5EF4-FFF2-40B4-BE49-F238E27FC236}">
                <a16:creationId xmlns:a16="http://schemas.microsoft.com/office/drawing/2014/main" id="{FB956040-3451-432A-B5D2-97358481E6D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A530045D-760B-4E05-876C-201A25FABB52}"/>
              </a:ext>
            </a:extLst>
          </p:cNvPr>
          <p:cNvSpPr>
            <a:spLocks noGrp="1"/>
          </p:cNvSpPr>
          <p:nvPr>
            <p:ph type="body" sz="quarter" idx="12" hasCustomPrompt="1"/>
          </p:nvPr>
        </p:nvSpPr>
        <p:spPr bwMode="black">
          <a:xfrm>
            <a:off x="515939" y="3356992"/>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22" name="Text Placeholder 17">
            <a:extLst>
              <a:ext uri="{FF2B5EF4-FFF2-40B4-BE49-F238E27FC236}">
                <a16:creationId xmlns:a16="http://schemas.microsoft.com/office/drawing/2014/main" id="{D96EF947-4571-43F8-92E4-D07EE9817145}"/>
              </a:ext>
            </a:extLst>
          </p:cNvPr>
          <p:cNvSpPr>
            <a:spLocks noGrp="1"/>
          </p:cNvSpPr>
          <p:nvPr>
            <p:ph type="body" sz="quarter" idx="13" hasCustomPrompt="1"/>
          </p:nvPr>
        </p:nvSpPr>
        <p:spPr bwMode="black">
          <a:xfrm>
            <a:off x="515939" y="3573016"/>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26" name="Picture Placeholder 8">
            <a:extLst>
              <a:ext uri="{FF2B5EF4-FFF2-40B4-BE49-F238E27FC236}">
                <a16:creationId xmlns:a16="http://schemas.microsoft.com/office/drawing/2014/main" id="{CA820576-85AC-479E-A001-12FA5AAB95AA}"/>
              </a:ext>
            </a:extLst>
          </p:cNvPr>
          <p:cNvSpPr>
            <a:spLocks noGrp="1"/>
          </p:cNvSpPr>
          <p:nvPr>
            <p:ph type="pic" sz="quarter" idx="14" hasCustomPrompt="1"/>
          </p:nvPr>
        </p:nvSpPr>
        <p:spPr bwMode="gray">
          <a:xfrm>
            <a:off x="911939" y="1844976"/>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27" name="Text Placeholder 17">
            <a:extLst>
              <a:ext uri="{FF2B5EF4-FFF2-40B4-BE49-F238E27FC236}">
                <a16:creationId xmlns:a16="http://schemas.microsoft.com/office/drawing/2014/main" id="{87AA9479-788C-499E-A630-7E836856030B}"/>
              </a:ext>
            </a:extLst>
          </p:cNvPr>
          <p:cNvSpPr>
            <a:spLocks noGrp="1"/>
          </p:cNvSpPr>
          <p:nvPr>
            <p:ph type="body" sz="quarter" idx="15" hasCustomPrompt="1"/>
          </p:nvPr>
        </p:nvSpPr>
        <p:spPr bwMode="black">
          <a:xfrm>
            <a:off x="2766049" y="3356992"/>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28" name="Text Placeholder 17">
            <a:extLst>
              <a:ext uri="{FF2B5EF4-FFF2-40B4-BE49-F238E27FC236}">
                <a16:creationId xmlns:a16="http://schemas.microsoft.com/office/drawing/2014/main" id="{B1128BEE-6034-489B-AD03-C2B5B9B52C56}"/>
              </a:ext>
            </a:extLst>
          </p:cNvPr>
          <p:cNvSpPr>
            <a:spLocks noGrp="1"/>
          </p:cNvSpPr>
          <p:nvPr>
            <p:ph type="body" sz="quarter" idx="16" hasCustomPrompt="1"/>
          </p:nvPr>
        </p:nvSpPr>
        <p:spPr bwMode="black">
          <a:xfrm>
            <a:off x="2766049" y="3573016"/>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29" name="Picture Placeholder 8">
            <a:extLst>
              <a:ext uri="{FF2B5EF4-FFF2-40B4-BE49-F238E27FC236}">
                <a16:creationId xmlns:a16="http://schemas.microsoft.com/office/drawing/2014/main" id="{DBB0C52C-610C-4860-BA22-411515F257AE}"/>
              </a:ext>
            </a:extLst>
          </p:cNvPr>
          <p:cNvSpPr>
            <a:spLocks noGrp="1"/>
          </p:cNvSpPr>
          <p:nvPr>
            <p:ph type="pic" sz="quarter" idx="17" hasCustomPrompt="1"/>
          </p:nvPr>
        </p:nvSpPr>
        <p:spPr bwMode="gray">
          <a:xfrm>
            <a:off x="3162049" y="1844976"/>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30" name="Text Placeholder 17">
            <a:extLst>
              <a:ext uri="{FF2B5EF4-FFF2-40B4-BE49-F238E27FC236}">
                <a16:creationId xmlns:a16="http://schemas.microsoft.com/office/drawing/2014/main" id="{DAF038AE-DE49-4023-BDA5-39B60C6E488B}"/>
              </a:ext>
            </a:extLst>
          </p:cNvPr>
          <p:cNvSpPr>
            <a:spLocks noGrp="1"/>
          </p:cNvSpPr>
          <p:nvPr>
            <p:ph type="body" sz="quarter" idx="18" hasCustomPrompt="1"/>
          </p:nvPr>
        </p:nvSpPr>
        <p:spPr bwMode="black">
          <a:xfrm>
            <a:off x="5016159" y="3356992"/>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31" name="Text Placeholder 17">
            <a:extLst>
              <a:ext uri="{FF2B5EF4-FFF2-40B4-BE49-F238E27FC236}">
                <a16:creationId xmlns:a16="http://schemas.microsoft.com/office/drawing/2014/main" id="{F404D44F-CCF4-4FE8-ACD4-916B43C2FE91}"/>
              </a:ext>
            </a:extLst>
          </p:cNvPr>
          <p:cNvSpPr>
            <a:spLocks noGrp="1"/>
          </p:cNvSpPr>
          <p:nvPr>
            <p:ph type="body" sz="quarter" idx="19" hasCustomPrompt="1"/>
          </p:nvPr>
        </p:nvSpPr>
        <p:spPr bwMode="black">
          <a:xfrm>
            <a:off x="5016159" y="3573016"/>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32" name="Picture Placeholder 8">
            <a:extLst>
              <a:ext uri="{FF2B5EF4-FFF2-40B4-BE49-F238E27FC236}">
                <a16:creationId xmlns:a16="http://schemas.microsoft.com/office/drawing/2014/main" id="{F05CB38D-5215-4CE0-BD06-02F60AC510ED}"/>
              </a:ext>
            </a:extLst>
          </p:cNvPr>
          <p:cNvSpPr>
            <a:spLocks noGrp="1"/>
          </p:cNvSpPr>
          <p:nvPr>
            <p:ph type="pic" sz="quarter" idx="20" hasCustomPrompt="1"/>
          </p:nvPr>
        </p:nvSpPr>
        <p:spPr bwMode="gray">
          <a:xfrm>
            <a:off x="5412159" y="1844976"/>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33" name="Text Placeholder 17">
            <a:extLst>
              <a:ext uri="{FF2B5EF4-FFF2-40B4-BE49-F238E27FC236}">
                <a16:creationId xmlns:a16="http://schemas.microsoft.com/office/drawing/2014/main" id="{6F83E7FF-96B5-41BF-9F7B-DFEF8E7C010D}"/>
              </a:ext>
            </a:extLst>
          </p:cNvPr>
          <p:cNvSpPr>
            <a:spLocks noGrp="1"/>
          </p:cNvSpPr>
          <p:nvPr>
            <p:ph type="body" sz="quarter" idx="21" hasCustomPrompt="1"/>
          </p:nvPr>
        </p:nvSpPr>
        <p:spPr bwMode="black">
          <a:xfrm>
            <a:off x="7266269" y="3356992"/>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34" name="Text Placeholder 17">
            <a:extLst>
              <a:ext uri="{FF2B5EF4-FFF2-40B4-BE49-F238E27FC236}">
                <a16:creationId xmlns:a16="http://schemas.microsoft.com/office/drawing/2014/main" id="{F6EE6B3D-7934-423E-8403-7C44279F8C34}"/>
              </a:ext>
            </a:extLst>
          </p:cNvPr>
          <p:cNvSpPr>
            <a:spLocks noGrp="1"/>
          </p:cNvSpPr>
          <p:nvPr>
            <p:ph type="body" sz="quarter" idx="22" hasCustomPrompt="1"/>
          </p:nvPr>
        </p:nvSpPr>
        <p:spPr bwMode="black">
          <a:xfrm>
            <a:off x="7266269" y="3573016"/>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35" name="Picture Placeholder 8">
            <a:extLst>
              <a:ext uri="{FF2B5EF4-FFF2-40B4-BE49-F238E27FC236}">
                <a16:creationId xmlns:a16="http://schemas.microsoft.com/office/drawing/2014/main" id="{EE48FF3F-D3F1-47CF-B226-FD2E77D5C5E3}"/>
              </a:ext>
            </a:extLst>
          </p:cNvPr>
          <p:cNvSpPr>
            <a:spLocks noGrp="1"/>
          </p:cNvSpPr>
          <p:nvPr>
            <p:ph type="pic" sz="quarter" idx="23" hasCustomPrompt="1"/>
          </p:nvPr>
        </p:nvSpPr>
        <p:spPr bwMode="gray">
          <a:xfrm>
            <a:off x="7662269" y="1844976"/>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36" name="Text Placeholder 17">
            <a:extLst>
              <a:ext uri="{FF2B5EF4-FFF2-40B4-BE49-F238E27FC236}">
                <a16:creationId xmlns:a16="http://schemas.microsoft.com/office/drawing/2014/main" id="{9F5EED4C-37B5-44C5-9CA8-E676D80BFB66}"/>
              </a:ext>
            </a:extLst>
          </p:cNvPr>
          <p:cNvSpPr>
            <a:spLocks noGrp="1"/>
          </p:cNvSpPr>
          <p:nvPr>
            <p:ph type="body" sz="quarter" idx="24" hasCustomPrompt="1"/>
          </p:nvPr>
        </p:nvSpPr>
        <p:spPr bwMode="black">
          <a:xfrm>
            <a:off x="9516380" y="3356992"/>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37" name="Text Placeholder 17">
            <a:extLst>
              <a:ext uri="{FF2B5EF4-FFF2-40B4-BE49-F238E27FC236}">
                <a16:creationId xmlns:a16="http://schemas.microsoft.com/office/drawing/2014/main" id="{F2AEC920-CE3C-40A2-A3BA-D12E82362C4B}"/>
              </a:ext>
            </a:extLst>
          </p:cNvPr>
          <p:cNvSpPr>
            <a:spLocks noGrp="1"/>
          </p:cNvSpPr>
          <p:nvPr>
            <p:ph type="body" sz="quarter" idx="25" hasCustomPrompt="1"/>
          </p:nvPr>
        </p:nvSpPr>
        <p:spPr bwMode="black">
          <a:xfrm>
            <a:off x="9516380" y="3573016"/>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38" name="Picture Placeholder 8">
            <a:extLst>
              <a:ext uri="{FF2B5EF4-FFF2-40B4-BE49-F238E27FC236}">
                <a16:creationId xmlns:a16="http://schemas.microsoft.com/office/drawing/2014/main" id="{2BA03EE4-FB8E-4FAC-9A09-7F9629EF414C}"/>
              </a:ext>
            </a:extLst>
          </p:cNvPr>
          <p:cNvSpPr>
            <a:spLocks noGrp="1"/>
          </p:cNvSpPr>
          <p:nvPr>
            <p:ph type="pic" sz="quarter" idx="26" hasCustomPrompt="1"/>
          </p:nvPr>
        </p:nvSpPr>
        <p:spPr bwMode="gray">
          <a:xfrm>
            <a:off x="9912380" y="1844976"/>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44" name="Text Placeholder 17">
            <a:extLst>
              <a:ext uri="{FF2B5EF4-FFF2-40B4-BE49-F238E27FC236}">
                <a16:creationId xmlns:a16="http://schemas.microsoft.com/office/drawing/2014/main" id="{8CAD84BF-EBCD-412B-B937-F20D8D946C18}"/>
              </a:ext>
            </a:extLst>
          </p:cNvPr>
          <p:cNvSpPr>
            <a:spLocks noGrp="1"/>
          </p:cNvSpPr>
          <p:nvPr>
            <p:ph type="body" sz="quarter" idx="27" hasCustomPrompt="1"/>
          </p:nvPr>
        </p:nvSpPr>
        <p:spPr bwMode="black">
          <a:xfrm>
            <a:off x="515939" y="5697100"/>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45" name="Text Placeholder 17">
            <a:extLst>
              <a:ext uri="{FF2B5EF4-FFF2-40B4-BE49-F238E27FC236}">
                <a16:creationId xmlns:a16="http://schemas.microsoft.com/office/drawing/2014/main" id="{A8D53672-E839-46C9-B4E1-E51878390FE0}"/>
              </a:ext>
            </a:extLst>
          </p:cNvPr>
          <p:cNvSpPr>
            <a:spLocks noGrp="1"/>
          </p:cNvSpPr>
          <p:nvPr>
            <p:ph type="body" sz="quarter" idx="28" hasCustomPrompt="1"/>
          </p:nvPr>
        </p:nvSpPr>
        <p:spPr bwMode="black">
          <a:xfrm>
            <a:off x="515939" y="5913124"/>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46" name="Picture Placeholder 8">
            <a:extLst>
              <a:ext uri="{FF2B5EF4-FFF2-40B4-BE49-F238E27FC236}">
                <a16:creationId xmlns:a16="http://schemas.microsoft.com/office/drawing/2014/main" id="{EC89A633-F77B-4562-BBFC-100DCEE5DA9A}"/>
              </a:ext>
            </a:extLst>
          </p:cNvPr>
          <p:cNvSpPr>
            <a:spLocks noGrp="1"/>
          </p:cNvSpPr>
          <p:nvPr>
            <p:ph type="pic" sz="quarter" idx="29" hasCustomPrompt="1"/>
          </p:nvPr>
        </p:nvSpPr>
        <p:spPr bwMode="gray">
          <a:xfrm>
            <a:off x="911939" y="4185084"/>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47" name="Text Placeholder 17">
            <a:extLst>
              <a:ext uri="{FF2B5EF4-FFF2-40B4-BE49-F238E27FC236}">
                <a16:creationId xmlns:a16="http://schemas.microsoft.com/office/drawing/2014/main" id="{7080AC9E-2FAE-405F-AF21-5FE0E08F5FB7}"/>
              </a:ext>
            </a:extLst>
          </p:cNvPr>
          <p:cNvSpPr>
            <a:spLocks noGrp="1"/>
          </p:cNvSpPr>
          <p:nvPr>
            <p:ph type="body" sz="quarter" idx="30" hasCustomPrompt="1"/>
          </p:nvPr>
        </p:nvSpPr>
        <p:spPr bwMode="black">
          <a:xfrm>
            <a:off x="2766049" y="5697100"/>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48" name="Text Placeholder 17">
            <a:extLst>
              <a:ext uri="{FF2B5EF4-FFF2-40B4-BE49-F238E27FC236}">
                <a16:creationId xmlns:a16="http://schemas.microsoft.com/office/drawing/2014/main" id="{DEAD5799-0F94-456C-9B0B-24598FB47B8E}"/>
              </a:ext>
            </a:extLst>
          </p:cNvPr>
          <p:cNvSpPr>
            <a:spLocks noGrp="1"/>
          </p:cNvSpPr>
          <p:nvPr>
            <p:ph type="body" sz="quarter" idx="31" hasCustomPrompt="1"/>
          </p:nvPr>
        </p:nvSpPr>
        <p:spPr bwMode="black">
          <a:xfrm>
            <a:off x="2766049" y="5913124"/>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49" name="Picture Placeholder 8">
            <a:extLst>
              <a:ext uri="{FF2B5EF4-FFF2-40B4-BE49-F238E27FC236}">
                <a16:creationId xmlns:a16="http://schemas.microsoft.com/office/drawing/2014/main" id="{D622DB33-8E37-4A91-BD82-2C313AD8AC11}"/>
              </a:ext>
            </a:extLst>
          </p:cNvPr>
          <p:cNvSpPr>
            <a:spLocks noGrp="1"/>
          </p:cNvSpPr>
          <p:nvPr>
            <p:ph type="pic" sz="quarter" idx="32" hasCustomPrompt="1"/>
          </p:nvPr>
        </p:nvSpPr>
        <p:spPr bwMode="gray">
          <a:xfrm>
            <a:off x="3162049" y="4185084"/>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50" name="Text Placeholder 17">
            <a:extLst>
              <a:ext uri="{FF2B5EF4-FFF2-40B4-BE49-F238E27FC236}">
                <a16:creationId xmlns:a16="http://schemas.microsoft.com/office/drawing/2014/main" id="{8BC882EA-EED9-4D75-AD66-F3E6AE956BFF}"/>
              </a:ext>
            </a:extLst>
          </p:cNvPr>
          <p:cNvSpPr>
            <a:spLocks noGrp="1"/>
          </p:cNvSpPr>
          <p:nvPr>
            <p:ph type="body" sz="quarter" idx="33" hasCustomPrompt="1"/>
          </p:nvPr>
        </p:nvSpPr>
        <p:spPr bwMode="black">
          <a:xfrm>
            <a:off x="5016159" y="5697100"/>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51" name="Text Placeholder 17">
            <a:extLst>
              <a:ext uri="{FF2B5EF4-FFF2-40B4-BE49-F238E27FC236}">
                <a16:creationId xmlns:a16="http://schemas.microsoft.com/office/drawing/2014/main" id="{1A9149D9-9411-4220-BA60-4E8F64679320}"/>
              </a:ext>
            </a:extLst>
          </p:cNvPr>
          <p:cNvSpPr>
            <a:spLocks noGrp="1"/>
          </p:cNvSpPr>
          <p:nvPr>
            <p:ph type="body" sz="quarter" idx="34" hasCustomPrompt="1"/>
          </p:nvPr>
        </p:nvSpPr>
        <p:spPr bwMode="black">
          <a:xfrm>
            <a:off x="5016159" y="5913124"/>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52" name="Picture Placeholder 8">
            <a:extLst>
              <a:ext uri="{FF2B5EF4-FFF2-40B4-BE49-F238E27FC236}">
                <a16:creationId xmlns:a16="http://schemas.microsoft.com/office/drawing/2014/main" id="{F60BAFB9-CCF4-4AF5-AF34-AEF4E7F5EDFB}"/>
              </a:ext>
            </a:extLst>
          </p:cNvPr>
          <p:cNvSpPr>
            <a:spLocks noGrp="1"/>
          </p:cNvSpPr>
          <p:nvPr>
            <p:ph type="pic" sz="quarter" idx="35" hasCustomPrompt="1"/>
          </p:nvPr>
        </p:nvSpPr>
        <p:spPr bwMode="gray">
          <a:xfrm>
            <a:off x="5412159" y="4185084"/>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53" name="Text Placeholder 17">
            <a:extLst>
              <a:ext uri="{FF2B5EF4-FFF2-40B4-BE49-F238E27FC236}">
                <a16:creationId xmlns:a16="http://schemas.microsoft.com/office/drawing/2014/main" id="{A61EDF38-8ED6-4FCF-8E0E-87349C8771CC}"/>
              </a:ext>
            </a:extLst>
          </p:cNvPr>
          <p:cNvSpPr>
            <a:spLocks noGrp="1"/>
          </p:cNvSpPr>
          <p:nvPr>
            <p:ph type="body" sz="quarter" idx="36" hasCustomPrompt="1"/>
          </p:nvPr>
        </p:nvSpPr>
        <p:spPr bwMode="black">
          <a:xfrm>
            <a:off x="7266269" y="5697100"/>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54" name="Text Placeholder 17">
            <a:extLst>
              <a:ext uri="{FF2B5EF4-FFF2-40B4-BE49-F238E27FC236}">
                <a16:creationId xmlns:a16="http://schemas.microsoft.com/office/drawing/2014/main" id="{CC1C73D2-FD13-45FD-A853-A92C17368D86}"/>
              </a:ext>
            </a:extLst>
          </p:cNvPr>
          <p:cNvSpPr>
            <a:spLocks noGrp="1"/>
          </p:cNvSpPr>
          <p:nvPr>
            <p:ph type="body" sz="quarter" idx="37" hasCustomPrompt="1"/>
          </p:nvPr>
        </p:nvSpPr>
        <p:spPr bwMode="black">
          <a:xfrm>
            <a:off x="7266269" y="5913124"/>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55" name="Picture Placeholder 8">
            <a:extLst>
              <a:ext uri="{FF2B5EF4-FFF2-40B4-BE49-F238E27FC236}">
                <a16:creationId xmlns:a16="http://schemas.microsoft.com/office/drawing/2014/main" id="{0EA6483C-F65D-4BFD-8AAC-A7C54A2F1AB0}"/>
              </a:ext>
            </a:extLst>
          </p:cNvPr>
          <p:cNvSpPr>
            <a:spLocks noGrp="1"/>
          </p:cNvSpPr>
          <p:nvPr>
            <p:ph type="pic" sz="quarter" idx="38" hasCustomPrompt="1"/>
          </p:nvPr>
        </p:nvSpPr>
        <p:spPr bwMode="gray">
          <a:xfrm>
            <a:off x="7662269" y="4185084"/>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sp>
        <p:nvSpPr>
          <p:cNvPr id="56" name="Text Placeholder 17">
            <a:extLst>
              <a:ext uri="{FF2B5EF4-FFF2-40B4-BE49-F238E27FC236}">
                <a16:creationId xmlns:a16="http://schemas.microsoft.com/office/drawing/2014/main" id="{AEFD0D59-9881-4B53-B65F-7476EFFCB4D8}"/>
              </a:ext>
            </a:extLst>
          </p:cNvPr>
          <p:cNvSpPr>
            <a:spLocks noGrp="1"/>
          </p:cNvSpPr>
          <p:nvPr>
            <p:ph type="body" sz="quarter" idx="39" hasCustomPrompt="1"/>
          </p:nvPr>
        </p:nvSpPr>
        <p:spPr bwMode="black">
          <a:xfrm>
            <a:off x="9516380" y="5697100"/>
            <a:ext cx="2160000" cy="153888"/>
          </a:xfrm>
        </p:spPr>
        <p:txBody>
          <a:bodyPr anchor="b">
            <a:spAutoFit/>
          </a:bodyPr>
          <a:lstStyle>
            <a:lvl1pPr marL="0" indent="0" algn="ctr">
              <a:spcBef>
                <a:spcPts val="0"/>
              </a:spcBef>
              <a:buFont typeface="Arial" panose="020B0604020202020204" pitchFamily="34" charset="0"/>
              <a:buNone/>
              <a:defRPr sz="1000" b="0">
                <a:solidFill>
                  <a:schemeClr val="bg1"/>
                </a:solidFill>
                <a:latin typeface="+mj-lt"/>
              </a:defRPr>
            </a:lvl1pPr>
            <a:lvl2pPr marL="0" indent="0" algn="ctr">
              <a:spcBef>
                <a:spcPts val="0"/>
              </a:spcBef>
              <a:buFont typeface="Arial" panose="020B0604020202020204" pitchFamily="34" charset="0"/>
              <a:buNone/>
              <a:defRPr sz="1000" b="0">
                <a:solidFill>
                  <a:schemeClr val="bg1"/>
                </a:solidFill>
                <a:latin typeface="+mj-lt"/>
              </a:defRPr>
            </a:lvl2pPr>
            <a:lvl3pPr marL="0" indent="0" algn="ctr">
              <a:spcBef>
                <a:spcPts val="0"/>
              </a:spcBef>
              <a:buNone/>
              <a:defRPr sz="1000" b="0">
                <a:solidFill>
                  <a:schemeClr val="bg1"/>
                </a:solidFill>
                <a:latin typeface="+mj-lt"/>
              </a:defRPr>
            </a:lvl3pPr>
            <a:lvl4pPr marL="0" indent="0" algn="ctr">
              <a:spcBef>
                <a:spcPts val="0"/>
              </a:spcBef>
              <a:buNone/>
              <a:defRPr sz="1000" b="0">
                <a:solidFill>
                  <a:schemeClr val="bg1"/>
                </a:solidFill>
                <a:latin typeface="+mj-lt"/>
              </a:defRPr>
            </a:lvl4pPr>
            <a:lvl5pPr marL="0" indent="0" algn="ctr">
              <a:spcBef>
                <a:spcPts val="0"/>
              </a:spcBef>
              <a:buNone/>
              <a:defRPr sz="1000" b="0">
                <a:solidFill>
                  <a:schemeClr val="bg1"/>
                </a:solidFill>
                <a:latin typeface="+mj-lt"/>
              </a:defRPr>
            </a:lvl5pPr>
            <a:lvl6pPr marL="0" indent="0" algn="ctr">
              <a:spcBef>
                <a:spcPts val="0"/>
              </a:spcBef>
              <a:buNone/>
              <a:defRPr sz="1000" b="0">
                <a:solidFill>
                  <a:schemeClr val="bg1"/>
                </a:solidFill>
                <a:latin typeface="+mj-lt"/>
              </a:defRPr>
            </a:lvl6pPr>
            <a:lvl7pPr marL="0" indent="0" algn="ctr">
              <a:spcBef>
                <a:spcPts val="0"/>
              </a:spcBef>
              <a:buNone/>
              <a:defRPr sz="1000" b="0">
                <a:solidFill>
                  <a:schemeClr val="bg1"/>
                </a:solidFill>
                <a:latin typeface="+mj-lt"/>
              </a:defRPr>
            </a:lvl7pPr>
            <a:lvl8pPr marL="0" indent="0" algn="ctr">
              <a:spcBef>
                <a:spcPts val="0"/>
              </a:spcBef>
              <a:buNone/>
              <a:defRPr sz="1000" b="0">
                <a:solidFill>
                  <a:schemeClr val="bg1"/>
                </a:solidFill>
                <a:latin typeface="+mj-lt"/>
              </a:defRPr>
            </a:lvl8pPr>
            <a:lvl9pPr marL="0" indent="0" algn="ctr">
              <a:spcBef>
                <a:spcPts val="0"/>
              </a:spcBef>
              <a:buNone/>
              <a:defRPr sz="1000" b="0">
                <a:solidFill>
                  <a:schemeClr val="bg1"/>
                </a:solidFill>
                <a:latin typeface="+mj-lt"/>
              </a:defRPr>
            </a:lvl9pPr>
          </a:lstStyle>
          <a:p>
            <a:pPr lvl="0"/>
            <a:r>
              <a:rPr lang="en-US" noProof="0" dirty="0"/>
              <a:t>Click to edit Name Surname</a:t>
            </a:r>
          </a:p>
        </p:txBody>
      </p:sp>
      <p:sp>
        <p:nvSpPr>
          <p:cNvPr id="57" name="Text Placeholder 17">
            <a:extLst>
              <a:ext uri="{FF2B5EF4-FFF2-40B4-BE49-F238E27FC236}">
                <a16:creationId xmlns:a16="http://schemas.microsoft.com/office/drawing/2014/main" id="{B2963923-B6BF-468B-9BD8-769977A94AD6}"/>
              </a:ext>
            </a:extLst>
          </p:cNvPr>
          <p:cNvSpPr>
            <a:spLocks noGrp="1"/>
          </p:cNvSpPr>
          <p:nvPr>
            <p:ph type="body" sz="quarter" idx="40" hasCustomPrompt="1"/>
          </p:nvPr>
        </p:nvSpPr>
        <p:spPr bwMode="black">
          <a:xfrm>
            <a:off x="9516380" y="5913124"/>
            <a:ext cx="2160000" cy="153888"/>
          </a:xfrm>
        </p:spPr>
        <p:txBody>
          <a:bodyPr anchor="t">
            <a:spAutoFit/>
          </a:bodyPr>
          <a:lstStyle>
            <a:lvl1pPr marL="0" indent="0" algn="ctr">
              <a:spcBef>
                <a:spcPts val="0"/>
              </a:spcBef>
              <a:buFont typeface="Arial" panose="020B0604020202020204" pitchFamily="34" charset="0"/>
              <a:buNone/>
              <a:defRPr sz="1000" b="0">
                <a:solidFill>
                  <a:schemeClr val="bg1"/>
                </a:solidFill>
                <a:latin typeface="+mn-lt"/>
              </a:defRPr>
            </a:lvl1pPr>
            <a:lvl2pPr marL="0" indent="0" algn="ctr">
              <a:spcBef>
                <a:spcPts val="0"/>
              </a:spcBef>
              <a:buFont typeface="Arial" panose="020B0604020202020204" pitchFamily="34" charset="0"/>
              <a:buNone/>
              <a:defRPr sz="1000" b="0">
                <a:solidFill>
                  <a:schemeClr val="bg1"/>
                </a:solidFill>
                <a:latin typeface="+mn-lt"/>
              </a:defRPr>
            </a:lvl2pPr>
            <a:lvl3pPr marL="0" indent="0" algn="ctr">
              <a:spcBef>
                <a:spcPts val="0"/>
              </a:spcBef>
              <a:buNone/>
              <a:defRPr sz="1000" b="0">
                <a:solidFill>
                  <a:schemeClr val="bg1"/>
                </a:solidFill>
                <a:latin typeface="+mn-lt"/>
              </a:defRPr>
            </a:lvl3pPr>
            <a:lvl4pPr marL="0" indent="0" algn="ctr">
              <a:spcBef>
                <a:spcPts val="0"/>
              </a:spcBef>
              <a:buNone/>
              <a:defRPr sz="1000" b="0">
                <a:solidFill>
                  <a:schemeClr val="bg1"/>
                </a:solidFill>
                <a:latin typeface="+mn-lt"/>
              </a:defRPr>
            </a:lvl4pPr>
            <a:lvl5pPr marL="0" indent="0" algn="ctr">
              <a:spcBef>
                <a:spcPts val="0"/>
              </a:spcBef>
              <a:buNone/>
              <a:defRPr sz="1000" b="0">
                <a:solidFill>
                  <a:schemeClr val="bg1"/>
                </a:solidFill>
                <a:latin typeface="+mn-lt"/>
              </a:defRPr>
            </a:lvl5pPr>
            <a:lvl6pPr marL="0" indent="0" algn="ctr">
              <a:spcBef>
                <a:spcPts val="0"/>
              </a:spcBef>
              <a:buNone/>
              <a:defRPr sz="1000" b="0">
                <a:solidFill>
                  <a:schemeClr val="bg1"/>
                </a:solidFill>
                <a:latin typeface="+mn-lt"/>
              </a:defRPr>
            </a:lvl6pPr>
            <a:lvl7pPr marL="0" indent="0" algn="ctr">
              <a:spcBef>
                <a:spcPts val="0"/>
              </a:spcBef>
              <a:buNone/>
              <a:defRPr sz="1000" b="0">
                <a:solidFill>
                  <a:schemeClr val="bg1"/>
                </a:solidFill>
                <a:latin typeface="+mn-lt"/>
              </a:defRPr>
            </a:lvl7pPr>
            <a:lvl8pPr marL="0" indent="0" algn="ctr">
              <a:spcBef>
                <a:spcPts val="0"/>
              </a:spcBef>
              <a:buNone/>
              <a:defRPr sz="1000" b="0">
                <a:solidFill>
                  <a:schemeClr val="bg1"/>
                </a:solidFill>
                <a:latin typeface="+mn-lt"/>
              </a:defRPr>
            </a:lvl8pPr>
            <a:lvl9pPr marL="0" indent="0" algn="ctr">
              <a:spcBef>
                <a:spcPts val="0"/>
              </a:spcBef>
              <a:buNone/>
              <a:defRPr sz="1000" b="0">
                <a:solidFill>
                  <a:schemeClr val="bg1"/>
                </a:solidFill>
                <a:latin typeface="+mn-lt"/>
              </a:defRPr>
            </a:lvl9pPr>
          </a:lstStyle>
          <a:p>
            <a:pPr lvl="0"/>
            <a:r>
              <a:rPr lang="en-US" noProof="0" dirty="0"/>
              <a:t>Click to edit title/function</a:t>
            </a:r>
          </a:p>
        </p:txBody>
      </p:sp>
      <p:sp>
        <p:nvSpPr>
          <p:cNvPr id="58" name="Picture Placeholder 8">
            <a:extLst>
              <a:ext uri="{FF2B5EF4-FFF2-40B4-BE49-F238E27FC236}">
                <a16:creationId xmlns:a16="http://schemas.microsoft.com/office/drawing/2014/main" id="{A64DBF48-FACB-4962-96CD-6DABC04EED01}"/>
              </a:ext>
            </a:extLst>
          </p:cNvPr>
          <p:cNvSpPr>
            <a:spLocks noGrp="1"/>
          </p:cNvSpPr>
          <p:nvPr>
            <p:ph type="pic" sz="quarter" idx="41" hasCustomPrompt="1"/>
          </p:nvPr>
        </p:nvSpPr>
        <p:spPr bwMode="gray">
          <a:xfrm>
            <a:off x="9912380" y="4185084"/>
            <a:ext cx="1368000" cy="1368000"/>
          </a:xfrm>
          <a:prstGeom prst="ellipse">
            <a:avLst/>
          </a:prstGeom>
          <a:solidFill>
            <a:schemeClr val="bg1">
              <a:lumMod val="95000"/>
            </a:schemeClr>
          </a:solidFill>
        </p:spPr>
        <p:txBody>
          <a:bodyPr anchor="ctr">
            <a:normAutofit/>
          </a:bodyPr>
          <a:lstStyle>
            <a:lvl1pPr algn="ctr">
              <a:spcBef>
                <a:spcPts val="0"/>
              </a:spcBef>
              <a:defRPr sz="1200" b="0"/>
            </a:lvl1pPr>
          </a:lstStyle>
          <a:p>
            <a:r>
              <a:rPr lang="en-GB" dirty="0"/>
              <a:t>Add image by clicking on icon</a:t>
            </a:r>
          </a:p>
        </p:txBody>
      </p:sp>
      <p:pic>
        <p:nvPicPr>
          <p:cNvPr id="39" name="Grafik 9">
            <a:extLst>
              <a:ext uri="{FF2B5EF4-FFF2-40B4-BE49-F238E27FC236}">
                <a16:creationId xmlns:a16="http://schemas.microsoft.com/office/drawing/2014/main" id="{27479C41-C887-4A37-AA46-D564C237427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964152" y="169129"/>
            <a:ext cx="964929" cy="176988"/>
          </a:xfrm>
          <a:prstGeom prst="rect">
            <a:avLst/>
          </a:prstGeom>
        </p:spPr>
      </p:pic>
    </p:spTree>
    <p:extLst>
      <p:ext uri="{BB962C8B-B14F-4D97-AF65-F5344CB8AC3E}">
        <p14:creationId xmlns:p14="http://schemas.microsoft.com/office/powerpoint/2010/main" val="30353128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 Speaker 01">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2565837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714849AF-D6D9-4611-826B-67A7BCB4F18C}"/>
              </a:ext>
            </a:extLst>
          </p:cNvPr>
          <p:cNvSpPr>
            <a:spLocks noGrp="1"/>
          </p:cNvSpPr>
          <p:nvPr>
            <p:ph type="body" sz="quarter" idx="14" hasCustomPrompt="1"/>
          </p:nvPr>
        </p:nvSpPr>
        <p:spPr bwMode="black">
          <a:xfrm>
            <a:off x="4403812" y="1779282"/>
            <a:ext cx="7272000" cy="492443"/>
          </a:xfrm>
        </p:spPr>
        <p:txBody>
          <a:bodyPr>
            <a:spAutoFit/>
          </a:bodyPr>
          <a:lstStyle>
            <a:lvl1pPr marL="0" indent="0">
              <a:spcBef>
                <a:spcPts val="0"/>
              </a:spcBef>
              <a:buFont typeface="Arial" panose="020B0604020202020204" pitchFamily="34" charset="0"/>
              <a:buNone/>
              <a:defRPr sz="3200" b="0">
                <a:solidFill>
                  <a:schemeClr val="bg1"/>
                </a:solidFill>
                <a:latin typeface="+mj-lt"/>
              </a:defRPr>
            </a:lvl1pPr>
            <a:lvl2pPr marL="0" indent="0">
              <a:spcBef>
                <a:spcPts val="0"/>
              </a:spcBef>
              <a:buFont typeface="Arial" panose="020B0604020202020204" pitchFamily="34" charset="0"/>
              <a:buNone/>
              <a:defRPr sz="3200" b="0">
                <a:solidFill>
                  <a:schemeClr val="bg1"/>
                </a:solidFill>
                <a:latin typeface="+mj-lt"/>
              </a:defRPr>
            </a:lvl2pPr>
            <a:lvl3pPr marL="0" indent="0">
              <a:spcBef>
                <a:spcPts val="0"/>
              </a:spcBef>
              <a:buNone/>
              <a:defRPr sz="3200" b="0">
                <a:solidFill>
                  <a:schemeClr val="bg1"/>
                </a:solidFill>
                <a:latin typeface="+mj-lt"/>
              </a:defRPr>
            </a:lvl3pPr>
            <a:lvl4pPr marL="0" indent="0">
              <a:spcBef>
                <a:spcPts val="0"/>
              </a:spcBef>
              <a:buNone/>
              <a:defRPr sz="3200" b="0">
                <a:solidFill>
                  <a:schemeClr val="bg1"/>
                </a:solidFill>
                <a:latin typeface="+mj-lt"/>
              </a:defRPr>
            </a:lvl4pPr>
            <a:lvl5pPr marL="0" indent="0">
              <a:spcBef>
                <a:spcPts val="0"/>
              </a:spcBef>
              <a:buNone/>
              <a:defRPr sz="3200" b="0">
                <a:solidFill>
                  <a:schemeClr val="bg1"/>
                </a:solidFill>
                <a:latin typeface="+mj-lt"/>
              </a:defRPr>
            </a:lvl5pPr>
            <a:lvl6pPr marL="0" indent="0">
              <a:spcBef>
                <a:spcPts val="0"/>
              </a:spcBef>
              <a:buNone/>
              <a:defRPr sz="3200" b="0">
                <a:solidFill>
                  <a:schemeClr val="bg1"/>
                </a:solidFill>
                <a:latin typeface="+mj-lt"/>
              </a:defRPr>
            </a:lvl6pPr>
            <a:lvl7pPr marL="0" indent="0">
              <a:spcBef>
                <a:spcPts val="0"/>
              </a:spcBef>
              <a:buNone/>
              <a:defRPr sz="3200" b="0">
                <a:solidFill>
                  <a:schemeClr val="bg1"/>
                </a:solidFill>
                <a:latin typeface="+mj-lt"/>
              </a:defRPr>
            </a:lvl7pPr>
            <a:lvl8pPr marL="0" indent="0">
              <a:spcBef>
                <a:spcPts val="0"/>
              </a:spcBef>
              <a:buNone/>
              <a:defRPr sz="3200" b="0">
                <a:solidFill>
                  <a:schemeClr val="bg1"/>
                </a:solidFill>
                <a:latin typeface="+mj-lt"/>
              </a:defRPr>
            </a:lvl8pPr>
            <a:lvl9pPr marL="0" indent="0">
              <a:spcBef>
                <a:spcPts val="0"/>
              </a:spcBef>
              <a:buNone/>
              <a:defRPr sz="3200" b="0">
                <a:solidFill>
                  <a:schemeClr val="bg1"/>
                </a:solidFill>
                <a:latin typeface="+mj-lt"/>
              </a:defRPr>
            </a:lvl9pPr>
          </a:lstStyle>
          <a:p>
            <a:pPr lvl="0"/>
            <a:r>
              <a:rPr lang="en-US" noProof="0" dirty="0"/>
              <a:t>Click to edit presentation topic</a:t>
            </a:r>
          </a:p>
        </p:txBody>
      </p:sp>
      <p:sp>
        <p:nvSpPr>
          <p:cNvPr id="24" name="Text Placeholder 17">
            <a:extLst>
              <a:ext uri="{FF2B5EF4-FFF2-40B4-BE49-F238E27FC236}">
                <a16:creationId xmlns:a16="http://schemas.microsoft.com/office/drawing/2014/main" id="{F788FE16-8869-4E53-85B6-F4C9227F6FDD}"/>
              </a:ext>
            </a:extLst>
          </p:cNvPr>
          <p:cNvSpPr>
            <a:spLocks noGrp="1"/>
          </p:cNvSpPr>
          <p:nvPr>
            <p:ph type="body" sz="quarter" idx="15" hasCustomPrompt="1"/>
          </p:nvPr>
        </p:nvSpPr>
        <p:spPr bwMode="black">
          <a:xfrm>
            <a:off x="4403812" y="5526332"/>
            <a:ext cx="7272000" cy="276999"/>
          </a:xfrm>
        </p:spPr>
        <p:txBody>
          <a:bodyPr>
            <a:spAutoFit/>
          </a:bodyPr>
          <a:lstStyle>
            <a:lvl1pPr marL="0" indent="0">
              <a:spcBef>
                <a:spcPts val="0"/>
              </a:spcBef>
              <a:buFont typeface="Arial" panose="020B0604020202020204" pitchFamily="34" charset="0"/>
              <a:buNone/>
              <a:defRPr sz="1800" b="0">
                <a:solidFill>
                  <a:schemeClr val="bg1"/>
                </a:solidFill>
                <a:latin typeface="+mj-lt"/>
              </a:defRPr>
            </a:lvl1pPr>
            <a:lvl2pPr marL="0" indent="0">
              <a:spcBef>
                <a:spcPts val="0"/>
              </a:spcBef>
              <a:buFont typeface="Arial" panose="020B0604020202020204" pitchFamily="34" charset="0"/>
              <a:buNone/>
              <a:defRPr sz="1800" b="0">
                <a:solidFill>
                  <a:schemeClr val="bg1"/>
                </a:solidFill>
                <a:latin typeface="+mj-lt"/>
              </a:defRPr>
            </a:lvl2pPr>
            <a:lvl3pPr marL="0" indent="0">
              <a:spcBef>
                <a:spcPts val="0"/>
              </a:spcBef>
              <a:buNone/>
              <a:defRPr sz="1800" b="0">
                <a:solidFill>
                  <a:schemeClr val="bg1"/>
                </a:solidFill>
                <a:latin typeface="+mj-lt"/>
              </a:defRPr>
            </a:lvl3pPr>
            <a:lvl4pPr marL="0" indent="0">
              <a:spcBef>
                <a:spcPts val="0"/>
              </a:spcBef>
              <a:buNone/>
              <a:defRPr sz="1800" b="0">
                <a:solidFill>
                  <a:schemeClr val="bg1"/>
                </a:solidFill>
                <a:latin typeface="+mj-lt"/>
              </a:defRPr>
            </a:lvl4pPr>
            <a:lvl5pPr marL="0" indent="0">
              <a:spcBef>
                <a:spcPts val="0"/>
              </a:spcBef>
              <a:buNone/>
              <a:defRPr sz="1800" b="0">
                <a:solidFill>
                  <a:schemeClr val="bg1"/>
                </a:solidFill>
                <a:latin typeface="+mj-lt"/>
              </a:defRPr>
            </a:lvl5pPr>
            <a:lvl6pPr marL="0" indent="0">
              <a:spcBef>
                <a:spcPts val="0"/>
              </a:spcBef>
              <a:buNone/>
              <a:defRPr sz="1800" b="0">
                <a:solidFill>
                  <a:schemeClr val="bg1"/>
                </a:solidFill>
                <a:latin typeface="+mj-lt"/>
              </a:defRPr>
            </a:lvl6pPr>
            <a:lvl7pPr marL="0" indent="0">
              <a:spcBef>
                <a:spcPts val="0"/>
              </a:spcBef>
              <a:buNone/>
              <a:defRPr sz="1800" b="0">
                <a:solidFill>
                  <a:schemeClr val="bg1"/>
                </a:solidFill>
                <a:latin typeface="+mj-lt"/>
              </a:defRPr>
            </a:lvl7pPr>
            <a:lvl8pPr marL="0" indent="0">
              <a:spcBef>
                <a:spcPts val="0"/>
              </a:spcBef>
              <a:buNone/>
              <a:defRPr sz="1800" b="0">
                <a:solidFill>
                  <a:schemeClr val="bg1"/>
                </a:solidFill>
                <a:latin typeface="+mj-lt"/>
              </a:defRPr>
            </a:lvl8pPr>
            <a:lvl9pPr marL="0" indent="0">
              <a:spcBef>
                <a:spcPts val="0"/>
              </a:spcBef>
              <a:buNone/>
              <a:defRPr sz="1800" b="0">
                <a:solidFill>
                  <a:schemeClr val="bg1"/>
                </a:solidFill>
                <a:latin typeface="+mj-lt"/>
              </a:defRPr>
            </a:lvl9pPr>
          </a:lstStyle>
          <a:p>
            <a:pPr lvl="0"/>
            <a:r>
              <a:rPr lang="en-US" noProof="0"/>
              <a:t>Click to edit Name Surname</a:t>
            </a:r>
            <a:endParaRPr lang="en-US" noProof="0" dirty="0"/>
          </a:p>
        </p:txBody>
      </p:sp>
      <p:sp>
        <p:nvSpPr>
          <p:cNvPr id="25" name="Text Placeholder 17">
            <a:extLst>
              <a:ext uri="{FF2B5EF4-FFF2-40B4-BE49-F238E27FC236}">
                <a16:creationId xmlns:a16="http://schemas.microsoft.com/office/drawing/2014/main" id="{D93342E6-D26D-44FB-94CC-8C52C154EE8A}"/>
              </a:ext>
            </a:extLst>
          </p:cNvPr>
          <p:cNvSpPr>
            <a:spLocks noGrp="1"/>
          </p:cNvSpPr>
          <p:nvPr>
            <p:ph type="body" sz="quarter" idx="16" hasCustomPrompt="1"/>
          </p:nvPr>
        </p:nvSpPr>
        <p:spPr bwMode="black">
          <a:xfrm>
            <a:off x="4403812" y="5917041"/>
            <a:ext cx="7272000" cy="246221"/>
          </a:xfrm>
        </p:spPr>
        <p:txBody>
          <a:bodyPr>
            <a:spAutoFit/>
          </a:bodyPr>
          <a:lstStyle>
            <a:lvl1pPr marL="0" indent="0">
              <a:spcBef>
                <a:spcPts val="0"/>
              </a:spcBef>
              <a:buFont typeface="Arial" panose="020B0604020202020204" pitchFamily="34" charset="0"/>
              <a:buNone/>
              <a:defRPr sz="1600" b="0">
                <a:solidFill>
                  <a:schemeClr val="bg1"/>
                </a:solidFill>
                <a:latin typeface="+mn-lt"/>
              </a:defRPr>
            </a:lvl1pPr>
            <a:lvl2pPr marL="0" indent="0">
              <a:spcBef>
                <a:spcPts val="0"/>
              </a:spcBef>
              <a:buFont typeface="Arial" panose="020B0604020202020204" pitchFamily="34" charset="0"/>
              <a:buNone/>
              <a:defRPr sz="1600" b="0">
                <a:solidFill>
                  <a:schemeClr val="bg1"/>
                </a:solidFill>
                <a:latin typeface="+mn-lt"/>
              </a:defRPr>
            </a:lvl2pPr>
            <a:lvl3pPr marL="0" indent="0">
              <a:spcBef>
                <a:spcPts val="0"/>
              </a:spcBef>
              <a:buNone/>
              <a:defRPr sz="1600" b="0">
                <a:solidFill>
                  <a:schemeClr val="bg1"/>
                </a:solidFill>
                <a:latin typeface="+mn-lt"/>
              </a:defRPr>
            </a:lvl3pPr>
            <a:lvl4pPr marL="0" indent="0">
              <a:spcBef>
                <a:spcPts val="0"/>
              </a:spcBef>
              <a:buNone/>
              <a:defRPr sz="1600" b="0">
                <a:solidFill>
                  <a:schemeClr val="bg1"/>
                </a:solidFill>
                <a:latin typeface="+mn-lt"/>
              </a:defRPr>
            </a:lvl4pPr>
            <a:lvl5pPr marL="0" indent="0">
              <a:spcBef>
                <a:spcPts val="0"/>
              </a:spcBef>
              <a:buNone/>
              <a:defRPr sz="1600" b="0">
                <a:solidFill>
                  <a:schemeClr val="bg1"/>
                </a:solidFill>
                <a:latin typeface="+mn-lt"/>
              </a:defRPr>
            </a:lvl5pPr>
            <a:lvl6pPr marL="0" indent="0">
              <a:spcBef>
                <a:spcPts val="0"/>
              </a:spcBef>
              <a:buNone/>
              <a:defRPr sz="1600" b="0">
                <a:solidFill>
                  <a:schemeClr val="bg1"/>
                </a:solidFill>
                <a:latin typeface="+mn-lt"/>
              </a:defRPr>
            </a:lvl6pPr>
            <a:lvl7pPr marL="0" indent="0">
              <a:spcBef>
                <a:spcPts val="0"/>
              </a:spcBef>
              <a:buNone/>
              <a:defRPr sz="1600" b="0">
                <a:solidFill>
                  <a:schemeClr val="bg1"/>
                </a:solidFill>
                <a:latin typeface="+mn-lt"/>
              </a:defRPr>
            </a:lvl7pPr>
            <a:lvl8pPr marL="0" indent="0">
              <a:spcBef>
                <a:spcPts val="0"/>
              </a:spcBef>
              <a:buNone/>
              <a:defRPr sz="1600" b="0">
                <a:solidFill>
                  <a:schemeClr val="bg1"/>
                </a:solidFill>
                <a:latin typeface="+mn-lt"/>
              </a:defRPr>
            </a:lvl8pPr>
            <a:lvl9pPr marL="0" indent="0">
              <a:spcBef>
                <a:spcPts val="0"/>
              </a:spcBef>
              <a:buNone/>
              <a:defRPr sz="1600" b="0">
                <a:solidFill>
                  <a:schemeClr val="bg1"/>
                </a:solidFill>
                <a:latin typeface="+mn-lt"/>
              </a:defRPr>
            </a:lvl9pPr>
          </a:lstStyle>
          <a:p>
            <a:pPr lvl="0"/>
            <a:r>
              <a:rPr lang="en-US" noProof="0" dirty="0"/>
              <a:t>Click to edit title/function</a:t>
            </a:r>
          </a:p>
        </p:txBody>
      </p:sp>
      <p:cxnSp>
        <p:nvCxnSpPr>
          <p:cNvPr id="49" name="Straight Connector 2">
            <a:extLst>
              <a:ext uri="{FF2B5EF4-FFF2-40B4-BE49-F238E27FC236}">
                <a16:creationId xmlns:a16="http://schemas.microsoft.com/office/drawing/2014/main" id="{581700AF-975D-44A8-B98E-2D45CE414246}"/>
              </a:ext>
            </a:extLst>
          </p:cNvPr>
          <p:cNvCxnSpPr>
            <a:cxnSpLocks/>
          </p:cNvCxnSpPr>
          <p:nvPr userDrawn="1"/>
        </p:nvCxnSpPr>
        <p:spPr bwMode="black">
          <a:xfrm>
            <a:off x="4403725" y="6276973"/>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4514400"/>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17" name="Straight Connector 2">
            <a:extLst>
              <a:ext uri="{FF2B5EF4-FFF2-40B4-BE49-F238E27FC236}">
                <a16:creationId xmlns:a16="http://schemas.microsoft.com/office/drawing/2014/main" id="{98189A68-68A4-42EA-829E-8EBEBC3DDBBB}"/>
              </a:ext>
            </a:extLst>
          </p:cNvPr>
          <p:cNvCxnSpPr>
            <a:cxnSpLocks/>
          </p:cNvCxnSpPr>
          <p:nvPr userDrawn="1"/>
        </p:nvCxnSpPr>
        <p:spPr bwMode="black">
          <a:xfrm>
            <a:off x="4403725" y="5412622"/>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42565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 Speaker 02">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12271498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2">
            <a:extLst>
              <a:ext uri="{FF2B5EF4-FFF2-40B4-BE49-F238E27FC236}">
                <a16:creationId xmlns:a16="http://schemas.microsoft.com/office/drawing/2014/main" id="{581700AF-975D-44A8-B98E-2D45CE414246}"/>
              </a:ext>
            </a:extLst>
          </p:cNvPr>
          <p:cNvCxnSpPr>
            <a:cxnSpLocks/>
          </p:cNvCxnSpPr>
          <p:nvPr userDrawn="1"/>
        </p:nvCxnSpPr>
        <p:spPr bwMode="black">
          <a:xfrm>
            <a:off x="4403725" y="4098612"/>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38" name="Straight Connector 2">
            <a:extLst>
              <a:ext uri="{FF2B5EF4-FFF2-40B4-BE49-F238E27FC236}">
                <a16:creationId xmlns:a16="http://schemas.microsoft.com/office/drawing/2014/main" id="{F293AAB1-282E-4088-B1FA-AB0A9FE6515B}"/>
              </a:ext>
            </a:extLst>
          </p:cNvPr>
          <p:cNvCxnSpPr>
            <a:cxnSpLocks/>
          </p:cNvCxnSpPr>
          <p:nvPr userDrawn="1"/>
        </p:nvCxnSpPr>
        <p:spPr bwMode="black">
          <a:xfrm>
            <a:off x="4403041" y="6587476"/>
            <a:ext cx="72723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Picture Placeholder 8">
            <a:extLst>
              <a:ext uri="{FF2B5EF4-FFF2-40B4-BE49-F238E27FC236}">
                <a16:creationId xmlns:a16="http://schemas.microsoft.com/office/drawing/2014/main" id="{F2A5DD2D-9395-40D4-818A-A6356F4A817D}"/>
              </a:ext>
            </a:extLst>
          </p:cNvPr>
          <p:cNvSpPr>
            <a:spLocks noGrp="1"/>
          </p:cNvSpPr>
          <p:nvPr>
            <p:ph type="pic" sz="quarter" idx="30" hasCustomPrompt="1"/>
          </p:nvPr>
        </p:nvSpPr>
        <p:spPr bwMode="gray">
          <a:xfrm>
            <a:off x="515938" y="4275921"/>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28" name="Text Placeholder 17">
            <a:extLst>
              <a:ext uri="{FF2B5EF4-FFF2-40B4-BE49-F238E27FC236}">
                <a16:creationId xmlns:a16="http://schemas.microsoft.com/office/drawing/2014/main" id="{8DE3CDB2-E4F1-413A-ADC9-0C17D6E6E590}"/>
              </a:ext>
            </a:extLst>
          </p:cNvPr>
          <p:cNvSpPr>
            <a:spLocks noGrp="1"/>
          </p:cNvSpPr>
          <p:nvPr>
            <p:ph type="body" sz="quarter" idx="14" hasCustomPrompt="1"/>
          </p:nvPr>
        </p:nvSpPr>
        <p:spPr bwMode="black">
          <a:xfrm>
            <a:off x="4403812" y="1779282"/>
            <a:ext cx="7272000" cy="430887"/>
          </a:xfrm>
        </p:spPr>
        <p:txBody>
          <a:bodyPr>
            <a:spAutoFit/>
          </a:bodyPr>
          <a:lstStyle>
            <a:lvl1pPr marL="0" indent="0">
              <a:spcBef>
                <a:spcPts val="0"/>
              </a:spcBef>
              <a:buFont typeface="Arial" panose="020B0604020202020204" pitchFamily="34" charset="0"/>
              <a:buNone/>
              <a:defRPr sz="2800" b="0">
                <a:solidFill>
                  <a:schemeClr val="bg1"/>
                </a:solidFill>
                <a:latin typeface="+mj-lt"/>
              </a:defRPr>
            </a:lvl1pPr>
            <a:lvl2pPr marL="0" indent="0">
              <a:spcBef>
                <a:spcPts val="0"/>
              </a:spcBef>
              <a:buFont typeface="Arial" panose="020B0604020202020204" pitchFamily="34" charset="0"/>
              <a:buNone/>
              <a:defRPr sz="2800" b="0">
                <a:solidFill>
                  <a:schemeClr val="bg1"/>
                </a:solidFill>
                <a:latin typeface="+mj-lt"/>
              </a:defRPr>
            </a:lvl2pPr>
            <a:lvl3pPr marL="0" indent="0">
              <a:spcBef>
                <a:spcPts val="0"/>
              </a:spcBef>
              <a:buNone/>
              <a:defRPr sz="2800" b="0">
                <a:solidFill>
                  <a:schemeClr val="bg1"/>
                </a:solidFill>
                <a:latin typeface="+mj-lt"/>
              </a:defRPr>
            </a:lvl3pPr>
            <a:lvl4pPr marL="0" indent="0">
              <a:spcBef>
                <a:spcPts val="0"/>
              </a:spcBef>
              <a:buNone/>
              <a:defRPr sz="2800" b="0">
                <a:solidFill>
                  <a:schemeClr val="bg1"/>
                </a:solidFill>
                <a:latin typeface="+mj-lt"/>
              </a:defRPr>
            </a:lvl4pPr>
            <a:lvl5pPr marL="0" indent="0">
              <a:spcBef>
                <a:spcPts val="0"/>
              </a:spcBef>
              <a:buNone/>
              <a:defRPr sz="2800" b="0">
                <a:solidFill>
                  <a:schemeClr val="bg1"/>
                </a:solidFill>
                <a:latin typeface="+mj-lt"/>
              </a:defRPr>
            </a:lvl5pPr>
            <a:lvl6pPr marL="0" indent="0">
              <a:spcBef>
                <a:spcPts val="0"/>
              </a:spcBef>
              <a:buNone/>
              <a:defRPr sz="2800" b="0">
                <a:solidFill>
                  <a:schemeClr val="bg1"/>
                </a:solidFill>
                <a:latin typeface="+mj-lt"/>
              </a:defRPr>
            </a:lvl6pPr>
            <a:lvl7pPr marL="0" indent="0">
              <a:spcBef>
                <a:spcPts val="0"/>
              </a:spcBef>
              <a:buNone/>
              <a:defRPr sz="2800" b="0">
                <a:solidFill>
                  <a:schemeClr val="bg1"/>
                </a:solidFill>
                <a:latin typeface="+mj-lt"/>
              </a:defRPr>
            </a:lvl7pPr>
            <a:lvl8pPr marL="0" indent="0">
              <a:spcBef>
                <a:spcPts val="0"/>
              </a:spcBef>
              <a:buNone/>
              <a:defRPr sz="2800" b="0">
                <a:solidFill>
                  <a:schemeClr val="bg1"/>
                </a:solidFill>
                <a:latin typeface="+mj-lt"/>
              </a:defRPr>
            </a:lvl8pPr>
            <a:lvl9pPr marL="0" indent="0">
              <a:spcBef>
                <a:spcPts val="0"/>
              </a:spcBef>
              <a:buNone/>
              <a:defRPr sz="2800" b="0">
                <a:solidFill>
                  <a:schemeClr val="bg1"/>
                </a:solidFill>
                <a:latin typeface="+mj-lt"/>
              </a:defRPr>
            </a:lvl9pPr>
          </a:lstStyle>
          <a:p>
            <a:pPr lvl="0"/>
            <a:r>
              <a:rPr lang="en-US" noProof="0" dirty="0"/>
              <a:t>Click to edit presentation topic</a:t>
            </a:r>
          </a:p>
        </p:txBody>
      </p:sp>
      <p:sp>
        <p:nvSpPr>
          <p:cNvPr id="29" name="Text Placeholder 17">
            <a:extLst>
              <a:ext uri="{FF2B5EF4-FFF2-40B4-BE49-F238E27FC236}">
                <a16:creationId xmlns:a16="http://schemas.microsoft.com/office/drawing/2014/main" id="{719CAA87-E119-4B96-9737-64FBB7C2F914}"/>
              </a:ext>
            </a:extLst>
          </p:cNvPr>
          <p:cNvSpPr>
            <a:spLocks noGrp="1"/>
          </p:cNvSpPr>
          <p:nvPr>
            <p:ph type="body" sz="quarter" idx="15" hasCustomPrompt="1"/>
          </p:nvPr>
        </p:nvSpPr>
        <p:spPr bwMode="black">
          <a:xfrm>
            <a:off x="4403812" y="3501008"/>
            <a:ext cx="7272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a:t>Click to edit Name Surname</a:t>
            </a:r>
            <a:endParaRPr lang="en-US" noProof="0" dirty="0" err="1"/>
          </a:p>
        </p:txBody>
      </p:sp>
      <p:sp>
        <p:nvSpPr>
          <p:cNvPr id="30" name="Text Placeholder 17">
            <a:extLst>
              <a:ext uri="{FF2B5EF4-FFF2-40B4-BE49-F238E27FC236}">
                <a16:creationId xmlns:a16="http://schemas.microsoft.com/office/drawing/2014/main" id="{EA6B49FF-49E6-4817-AD88-5DCE6EF52BD8}"/>
              </a:ext>
            </a:extLst>
          </p:cNvPr>
          <p:cNvSpPr>
            <a:spLocks noGrp="1"/>
          </p:cNvSpPr>
          <p:nvPr>
            <p:ph type="body" sz="quarter" idx="16" hasCustomPrompt="1"/>
          </p:nvPr>
        </p:nvSpPr>
        <p:spPr bwMode="black">
          <a:xfrm>
            <a:off x="4403812" y="3765678"/>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33" name="Text Placeholder 17">
            <a:extLst>
              <a:ext uri="{FF2B5EF4-FFF2-40B4-BE49-F238E27FC236}">
                <a16:creationId xmlns:a16="http://schemas.microsoft.com/office/drawing/2014/main" id="{BE16138C-C81F-4A8C-B459-CB6FB1DE4CA0}"/>
              </a:ext>
            </a:extLst>
          </p:cNvPr>
          <p:cNvSpPr>
            <a:spLocks noGrp="1"/>
          </p:cNvSpPr>
          <p:nvPr>
            <p:ph type="body" sz="quarter" idx="31" hasCustomPrompt="1"/>
          </p:nvPr>
        </p:nvSpPr>
        <p:spPr bwMode="black">
          <a:xfrm>
            <a:off x="4403812" y="4275921"/>
            <a:ext cx="7272000" cy="430887"/>
          </a:xfrm>
        </p:spPr>
        <p:txBody>
          <a:bodyPr>
            <a:spAutoFit/>
          </a:bodyPr>
          <a:lstStyle>
            <a:lvl1pPr marL="0" indent="0">
              <a:spcBef>
                <a:spcPts val="0"/>
              </a:spcBef>
              <a:buFont typeface="Arial" panose="020B0604020202020204" pitchFamily="34" charset="0"/>
              <a:buNone/>
              <a:defRPr sz="2800" b="0">
                <a:solidFill>
                  <a:schemeClr val="bg1"/>
                </a:solidFill>
                <a:latin typeface="+mj-lt"/>
              </a:defRPr>
            </a:lvl1pPr>
            <a:lvl2pPr marL="0" indent="0">
              <a:spcBef>
                <a:spcPts val="0"/>
              </a:spcBef>
              <a:buFont typeface="Arial" panose="020B0604020202020204" pitchFamily="34" charset="0"/>
              <a:buNone/>
              <a:defRPr sz="2800" b="0">
                <a:solidFill>
                  <a:schemeClr val="bg1"/>
                </a:solidFill>
                <a:latin typeface="+mj-lt"/>
              </a:defRPr>
            </a:lvl2pPr>
            <a:lvl3pPr marL="0" indent="0">
              <a:spcBef>
                <a:spcPts val="0"/>
              </a:spcBef>
              <a:buNone/>
              <a:defRPr sz="2800" b="0">
                <a:solidFill>
                  <a:schemeClr val="bg1"/>
                </a:solidFill>
                <a:latin typeface="+mj-lt"/>
              </a:defRPr>
            </a:lvl3pPr>
            <a:lvl4pPr marL="0" indent="0">
              <a:spcBef>
                <a:spcPts val="0"/>
              </a:spcBef>
              <a:buNone/>
              <a:defRPr sz="2800" b="0">
                <a:solidFill>
                  <a:schemeClr val="bg1"/>
                </a:solidFill>
                <a:latin typeface="+mj-lt"/>
              </a:defRPr>
            </a:lvl4pPr>
            <a:lvl5pPr marL="0" indent="0">
              <a:spcBef>
                <a:spcPts val="0"/>
              </a:spcBef>
              <a:buNone/>
              <a:defRPr sz="2800" b="0">
                <a:solidFill>
                  <a:schemeClr val="bg1"/>
                </a:solidFill>
                <a:latin typeface="+mj-lt"/>
              </a:defRPr>
            </a:lvl5pPr>
            <a:lvl6pPr marL="0" indent="0">
              <a:spcBef>
                <a:spcPts val="0"/>
              </a:spcBef>
              <a:buNone/>
              <a:defRPr sz="2800" b="0">
                <a:solidFill>
                  <a:schemeClr val="bg1"/>
                </a:solidFill>
                <a:latin typeface="+mj-lt"/>
              </a:defRPr>
            </a:lvl6pPr>
            <a:lvl7pPr marL="0" indent="0">
              <a:spcBef>
                <a:spcPts val="0"/>
              </a:spcBef>
              <a:buNone/>
              <a:defRPr sz="2800" b="0">
                <a:solidFill>
                  <a:schemeClr val="bg1"/>
                </a:solidFill>
                <a:latin typeface="+mj-lt"/>
              </a:defRPr>
            </a:lvl7pPr>
            <a:lvl8pPr marL="0" indent="0">
              <a:spcBef>
                <a:spcPts val="0"/>
              </a:spcBef>
              <a:buNone/>
              <a:defRPr sz="2800" b="0">
                <a:solidFill>
                  <a:schemeClr val="bg1"/>
                </a:solidFill>
                <a:latin typeface="+mj-lt"/>
              </a:defRPr>
            </a:lvl8pPr>
            <a:lvl9pPr marL="0" indent="0">
              <a:spcBef>
                <a:spcPts val="0"/>
              </a:spcBef>
              <a:buNone/>
              <a:defRPr sz="2800" b="0">
                <a:solidFill>
                  <a:schemeClr val="bg1"/>
                </a:solidFill>
                <a:latin typeface="+mj-lt"/>
              </a:defRPr>
            </a:lvl9pPr>
          </a:lstStyle>
          <a:p>
            <a:pPr lvl="0"/>
            <a:r>
              <a:rPr lang="en-US" noProof="0" dirty="0"/>
              <a:t>Click to edit presentation topic</a:t>
            </a:r>
          </a:p>
        </p:txBody>
      </p:sp>
      <p:sp>
        <p:nvSpPr>
          <p:cNvPr id="34" name="Text Placeholder 17">
            <a:extLst>
              <a:ext uri="{FF2B5EF4-FFF2-40B4-BE49-F238E27FC236}">
                <a16:creationId xmlns:a16="http://schemas.microsoft.com/office/drawing/2014/main" id="{C84B7DCE-CCC6-4B31-8B0C-CA0E10349AF6}"/>
              </a:ext>
            </a:extLst>
          </p:cNvPr>
          <p:cNvSpPr>
            <a:spLocks noGrp="1"/>
          </p:cNvSpPr>
          <p:nvPr>
            <p:ph type="body" sz="quarter" idx="32" hasCustomPrompt="1"/>
          </p:nvPr>
        </p:nvSpPr>
        <p:spPr bwMode="black">
          <a:xfrm>
            <a:off x="4403812" y="5997647"/>
            <a:ext cx="7272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a:t>Click to edit Name Surname</a:t>
            </a:r>
            <a:endParaRPr lang="en-US" noProof="0" dirty="0" err="1"/>
          </a:p>
        </p:txBody>
      </p:sp>
      <p:sp>
        <p:nvSpPr>
          <p:cNvPr id="35" name="Text Placeholder 17">
            <a:extLst>
              <a:ext uri="{FF2B5EF4-FFF2-40B4-BE49-F238E27FC236}">
                <a16:creationId xmlns:a16="http://schemas.microsoft.com/office/drawing/2014/main" id="{785E149A-B4EA-40F5-BC52-39E5B2C41CBA}"/>
              </a:ext>
            </a:extLst>
          </p:cNvPr>
          <p:cNvSpPr>
            <a:spLocks noGrp="1"/>
          </p:cNvSpPr>
          <p:nvPr>
            <p:ph type="body" sz="quarter" idx="33" hasCustomPrompt="1"/>
          </p:nvPr>
        </p:nvSpPr>
        <p:spPr bwMode="black">
          <a:xfrm>
            <a:off x="4403812" y="6262317"/>
            <a:ext cx="7272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a:t>Click to edit title/function</a:t>
            </a:r>
            <a:endParaRPr lang="en-US" noProof="0" dirty="0" err="1"/>
          </a:p>
        </p:txBody>
      </p:sp>
    </p:spTree>
    <p:extLst>
      <p:ext uri="{BB962C8B-B14F-4D97-AF65-F5344CB8AC3E}">
        <p14:creationId xmlns:p14="http://schemas.microsoft.com/office/powerpoint/2010/main" val="13445577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 Speaker 03">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39406984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39" name="Text Placeholder 17">
            <a:extLst>
              <a:ext uri="{FF2B5EF4-FFF2-40B4-BE49-F238E27FC236}">
                <a16:creationId xmlns:a16="http://schemas.microsoft.com/office/drawing/2014/main" id="{524A79BD-69FE-418F-B30D-7FCF26048DCA}"/>
              </a:ext>
            </a:extLst>
          </p:cNvPr>
          <p:cNvSpPr>
            <a:spLocks noGrp="1"/>
          </p:cNvSpPr>
          <p:nvPr>
            <p:ph type="body" sz="quarter" idx="22" hasCustomPrompt="1"/>
          </p:nvPr>
        </p:nvSpPr>
        <p:spPr bwMode="black">
          <a:xfrm>
            <a:off x="515938" y="4345699"/>
            <a:ext cx="3384000" cy="738664"/>
          </a:xfrm>
        </p:spPr>
        <p:txBody>
          <a:bodyPr wrap="square">
            <a:spAutoFit/>
          </a:bodyPr>
          <a:lstStyle>
            <a:lvl1pPr marL="0" indent="0">
              <a:spcBef>
                <a:spcPts val="0"/>
              </a:spcBef>
              <a:buFont typeface="Arial" panose="020B0604020202020204" pitchFamily="34" charset="0"/>
              <a:buNone/>
              <a:defRPr sz="2400" b="0">
                <a:solidFill>
                  <a:schemeClr val="bg1"/>
                </a:solidFill>
                <a:latin typeface="+mj-lt"/>
              </a:defRPr>
            </a:lvl1pPr>
            <a:lvl2pPr marL="0" indent="0">
              <a:spcBef>
                <a:spcPts val="0"/>
              </a:spcBef>
              <a:buFont typeface="Arial" panose="020B0604020202020204" pitchFamily="34" charset="0"/>
              <a:buNone/>
              <a:defRPr sz="2400" b="0">
                <a:solidFill>
                  <a:schemeClr val="bg1"/>
                </a:solidFill>
                <a:latin typeface="+mj-lt"/>
              </a:defRPr>
            </a:lvl2pPr>
            <a:lvl3pPr marL="0" indent="0">
              <a:spcBef>
                <a:spcPts val="0"/>
              </a:spcBef>
              <a:buNone/>
              <a:defRPr sz="2400" b="0">
                <a:solidFill>
                  <a:schemeClr val="bg1"/>
                </a:solidFill>
                <a:latin typeface="+mj-lt"/>
              </a:defRPr>
            </a:lvl3pPr>
            <a:lvl4pPr marL="0" indent="0">
              <a:spcBef>
                <a:spcPts val="0"/>
              </a:spcBef>
              <a:buNone/>
              <a:defRPr sz="2400" b="0">
                <a:solidFill>
                  <a:schemeClr val="bg1"/>
                </a:solidFill>
                <a:latin typeface="+mj-lt"/>
              </a:defRPr>
            </a:lvl4pPr>
            <a:lvl5pPr marL="0" indent="0">
              <a:spcBef>
                <a:spcPts val="0"/>
              </a:spcBef>
              <a:buNone/>
              <a:defRPr sz="2400" b="0">
                <a:solidFill>
                  <a:schemeClr val="bg1"/>
                </a:solidFill>
                <a:latin typeface="+mj-lt"/>
              </a:defRPr>
            </a:lvl5pPr>
            <a:lvl6pPr marL="0" indent="0">
              <a:spcBef>
                <a:spcPts val="0"/>
              </a:spcBef>
              <a:buNone/>
              <a:defRPr sz="2400" b="0">
                <a:solidFill>
                  <a:schemeClr val="bg1"/>
                </a:solidFill>
                <a:latin typeface="+mj-lt"/>
              </a:defRPr>
            </a:lvl6pPr>
            <a:lvl7pPr marL="0" indent="0">
              <a:spcBef>
                <a:spcPts val="0"/>
              </a:spcBef>
              <a:buNone/>
              <a:defRPr sz="2400" b="0">
                <a:solidFill>
                  <a:schemeClr val="bg1"/>
                </a:solidFill>
                <a:latin typeface="+mj-lt"/>
              </a:defRPr>
            </a:lvl7pPr>
            <a:lvl8pPr marL="0" indent="0">
              <a:spcBef>
                <a:spcPts val="0"/>
              </a:spcBef>
              <a:buNone/>
              <a:defRPr sz="2400" b="0">
                <a:solidFill>
                  <a:schemeClr val="bg1"/>
                </a:solidFill>
                <a:latin typeface="+mj-lt"/>
              </a:defRPr>
            </a:lvl8pPr>
            <a:lvl9pPr marL="0" indent="0">
              <a:spcBef>
                <a:spcPts val="0"/>
              </a:spcBef>
              <a:buNone/>
              <a:defRPr sz="2400" b="0">
                <a:solidFill>
                  <a:schemeClr val="bg1"/>
                </a:solidFill>
                <a:latin typeface="+mj-lt"/>
              </a:defRPr>
            </a:lvl9pPr>
          </a:lstStyle>
          <a:p>
            <a:pPr lvl="0"/>
            <a:r>
              <a:rPr lang="en-US" noProof="0" dirty="0"/>
              <a:t>Click to edit presentation topic</a:t>
            </a:r>
          </a:p>
        </p:txBody>
      </p:sp>
      <p:sp>
        <p:nvSpPr>
          <p:cNvPr id="40" name="Text Placeholder 17">
            <a:extLst>
              <a:ext uri="{FF2B5EF4-FFF2-40B4-BE49-F238E27FC236}">
                <a16:creationId xmlns:a16="http://schemas.microsoft.com/office/drawing/2014/main" id="{4B7C2E4F-F306-4566-8DFF-0530F3AA3EF2}"/>
              </a:ext>
            </a:extLst>
          </p:cNvPr>
          <p:cNvSpPr>
            <a:spLocks noGrp="1"/>
          </p:cNvSpPr>
          <p:nvPr>
            <p:ph type="body" sz="quarter" idx="23" hasCustomPrompt="1"/>
          </p:nvPr>
        </p:nvSpPr>
        <p:spPr bwMode="black">
          <a:xfrm>
            <a:off x="515938" y="5997647"/>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41" name="Text Placeholder 17">
            <a:extLst>
              <a:ext uri="{FF2B5EF4-FFF2-40B4-BE49-F238E27FC236}">
                <a16:creationId xmlns:a16="http://schemas.microsoft.com/office/drawing/2014/main" id="{D951F51C-1FCE-4DF7-88E0-82F9A24448E0}"/>
              </a:ext>
            </a:extLst>
          </p:cNvPr>
          <p:cNvSpPr>
            <a:spLocks noGrp="1"/>
          </p:cNvSpPr>
          <p:nvPr>
            <p:ph type="body" sz="quarter" idx="24" hasCustomPrompt="1"/>
          </p:nvPr>
        </p:nvSpPr>
        <p:spPr bwMode="black">
          <a:xfrm>
            <a:off x="515938" y="6262317"/>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28" name="Text Placeholder 17">
            <a:extLst>
              <a:ext uri="{FF2B5EF4-FFF2-40B4-BE49-F238E27FC236}">
                <a16:creationId xmlns:a16="http://schemas.microsoft.com/office/drawing/2014/main" id="{E7B1A539-41E6-4899-9E8A-6C2D6B4748C9}"/>
              </a:ext>
            </a:extLst>
          </p:cNvPr>
          <p:cNvSpPr>
            <a:spLocks noGrp="1"/>
          </p:cNvSpPr>
          <p:nvPr>
            <p:ph type="body" sz="quarter" idx="30" hasCustomPrompt="1"/>
          </p:nvPr>
        </p:nvSpPr>
        <p:spPr bwMode="black">
          <a:xfrm>
            <a:off x="4403812" y="4345699"/>
            <a:ext cx="3384000" cy="738664"/>
          </a:xfrm>
        </p:spPr>
        <p:txBody>
          <a:bodyPr wrap="square">
            <a:spAutoFit/>
          </a:bodyPr>
          <a:lstStyle>
            <a:lvl1pPr marL="0" indent="0">
              <a:spcBef>
                <a:spcPts val="0"/>
              </a:spcBef>
              <a:buFont typeface="Arial" panose="020B0604020202020204" pitchFamily="34" charset="0"/>
              <a:buNone/>
              <a:defRPr sz="2400" b="0">
                <a:solidFill>
                  <a:schemeClr val="bg1"/>
                </a:solidFill>
                <a:latin typeface="+mj-lt"/>
              </a:defRPr>
            </a:lvl1pPr>
            <a:lvl2pPr marL="0" indent="0">
              <a:spcBef>
                <a:spcPts val="0"/>
              </a:spcBef>
              <a:buFont typeface="Arial" panose="020B0604020202020204" pitchFamily="34" charset="0"/>
              <a:buNone/>
              <a:defRPr sz="2400" b="0">
                <a:solidFill>
                  <a:schemeClr val="bg1"/>
                </a:solidFill>
                <a:latin typeface="+mj-lt"/>
              </a:defRPr>
            </a:lvl2pPr>
            <a:lvl3pPr marL="0" indent="0">
              <a:spcBef>
                <a:spcPts val="0"/>
              </a:spcBef>
              <a:buNone/>
              <a:defRPr sz="2400" b="0">
                <a:solidFill>
                  <a:schemeClr val="bg1"/>
                </a:solidFill>
                <a:latin typeface="+mj-lt"/>
              </a:defRPr>
            </a:lvl3pPr>
            <a:lvl4pPr marL="0" indent="0">
              <a:spcBef>
                <a:spcPts val="0"/>
              </a:spcBef>
              <a:buNone/>
              <a:defRPr sz="2400" b="0">
                <a:solidFill>
                  <a:schemeClr val="bg1"/>
                </a:solidFill>
                <a:latin typeface="+mj-lt"/>
              </a:defRPr>
            </a:lvl4pPr>
            <a:lvl5pPr marL="0" indent="0">
              <a:spcBef>
                <a:spcPts val="0"/>
              </a:spcBef>
              <a:buNone/>
              <a:defRPr sz="2400" b="0">
                <a:solidFill>
                  <a:schemeClr val="bg1"/>
                </a:solidFill>
                <a:latin typeface="+mj-lt"/>
              </a:defRPr>
            </a:lvl5pPr>
            <a:lvl6pPr marL="0" indent="0">
              <a:spcBef>
                <a:spcPts val="0"/>
              </a:spcBef>
              <a:buNone/>
              <a:defRPr sz="2400" b="0">
                <a:solidFill>
                  <a:schemeClr val="bg1"/>
                </a:solidFill>
                <a:latin typeface="+mj-lt"/>
              </a:defRPr>
            </a:lvl6pPr>
            <a:lvl7pPr marL="0" indent="0">
              <a:spcBef>
                <a:spcPts val="0"/>
              </a:spcBef>
              <a:buNone/>
              <a:defRPr sz="2400" b="0">
                <a:solidFill>
                  <a:schemeClr val="bg1"/>
                </a:solidFill>
                <a:latin typeface="+mj-lt"/>
              </a:defRPr>
            </a:lvl7pPr>
            <a:lvl8pPr marL="0" indent="0">
              <a:spcBef>
                <a:spcPts val="0"/>
              </a:spcBef>
              <a:buNone/>
              <a:defRPr sz="2400" b="0">
                <a:solidFill>
                  <a:schemeClr val="bg1"/>
                </a:solidFill>
                <a:latin typeface="+mj-lt"/>
              </a:defRPr>
            </a:lvl8pPr>
            <a:lvl9pPr marL="0" indent="0">
              <a:spcBef>
                <a:spcPts val="0"/>
              </a:spcBef>
              <a:buNone/>
              <a:defRPr sz="2400" b="0">
                <a:solidFill>
                  <a:schemeClr val="bg1"/>
                </a:solidFill>
                <a:latin typeface="+mj-lt"/>
              </a:defRPr>
            </a:lvl9pPr>
          </a:lstStyle>
          <a:p>
            <a:pPr lvl="0"/>
            <a:r>
              <a:rPr lang="en-US" noProof="0" dirty="0"/>
              <a:t>Click to edit presentation topic</a:t>
            </a:r>
          </a:p>
        </p:txBody>
      </p:sp>
      <p:sp>
        <p:nvSpPr>
          <p:cNvPr id="34" name="Text Placeholder 17">
            <a:extLst>
              <a:ext uri="{FF2B5EF4-FFF2-40B4-BE49-F238E27FC236}">
                <a16:creationId xmlns:a16="http://schemas.microsoft.com/office/drawing/2014/main" id="{D1C5042F-CA17-40C8-A36D-8174D0FDB140}"/>
              </a:ext>
            </a:extLst>
          </p:cNvPr>
          <p:cNvSpPr>
            <a:spLocks noGrp="1"/>
          </p:cNvSpPr>
          <p:nvPr>
            <p:ph type="body" sz="quarter" idx="31" hasCustomPrompt="1"/>
          </p:nvPr>
        </p:nvSpPr>
        <p:spPr bwMode="black">
          <a:xfrm>
            <a:off x="4403812" y="5997647"/>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a:t>Click to edit Name Surname</a:t>
            </a:r>
            <a:endParaRPr lang="en-US" noProof="0" dirty="0" err="1"/>
          </a:p>
        </p:txBody>
      </p:sp>
      <p:sp>
        <p:nvSpPr>
          <p:cNvPr id="35" name="Text Placeholder 17">
            <a:extLst>
              <a:ext uri="{FF2B5EF4-FFF2-40B4-BE49-F238E27FC236}">
                <a16:creationId xmlns:a16="http://schemas.microsoft.com/office/drawing/2014/main" id="{E226BB61-3E4A-4154-B357-3E796A32656C}"/>
              </a:ext>
            </a:extLst>
          </p:cNvPr>
          <p:cNvSpPr>
            <a:spLocks noGrp="1"/>
          </p:cNvSpPr>
          <p:nvPr>
            <p:ph type="body" sz="quarter" idx="32" hasCustomPrompt="1"/>
          </p:nvPr>
        </p:nvSpPr>
        <p:spPr bwMode="black">
          <a:xfrm>
            <a:off x="4403812" y="6262317"/>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58" name="Picture Placeholder 8">
            <a:extLst>
              <a:ext uri="{FF2B5EF4-FFF2-40B4-BE49-F238E27FC236}">
                <a16:creationId xmlns:a16="http://schemas.microsoft.com/office/drawing/2014/main" id="{DF5181F0-F6C8-4EA3-9E32-1B493E426761}"/>
              </a:ext>
            </a:extLst>
          </p:cNvPr>
          <p:cNvSpPr>
            <a:spLocks noGrp="1"/>
          </p:cNvSpPr>
          <p:nvPr>
            <p:ph type="pic" sz="quarter" idx="38" hasCustomPrompt="1"/>
          </p:nvPr>
        </p:nvSpPr>
        <p:spPr bwMode="gray">
          <a:xfrm>
            <a:off x="4403812"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59" name="Text Placeholder 17">
            <a:extLst>
              <a:ext uri="{FF2B5EF4-FFF2-40B4-BE49-F238E27FC236}">
                <a16:creationId xmlns:a16="http://schemas.microsoft.com/office/drawing/2014/main" id="{E38352F6-0533-4456-8DE5-FAAFBBF170B1}"/>
              </a:ext>
            </a:extLst>
          </p:cNvPr>
          <p:cNvSpPr>
            <a:spLocks noGrp="1"/>
          </p:cNvSpPr>
          <p:nvPr>
            <p:ph type="body" sz="quarter" idx="39" hasCustomPrompt="1"/>
          </p:nvPr>
        </p:nvSpPr>
        <p:spPr bwMode="black">
          <a:xfrm>
            <a:off x="8292244" y="4345699"/>
            <a:ext cx="3384000" cy="738664"/>
          </a:xfrm>
        </p:spPr>
        <p:txBody>
          <a:bodyPr wrap="square">
            <a:spAutoFit/>
          </a:bodyPr>
          <a:lstStyle>
            <a:lvl1pPr marL="0" indent="0">
              <a:spcBef>
                <a:spcPts val="0"/>
              </a:spcBef>
              <a:buFont typeface="Arial" panose="020B0604020202020204" pitchFamily="34" charset="0"/>
              <a:buNone/>
              <a:defRPr sz="2400" b="0">
                <a:solidFill>
                  <a:schemeClr val="bg1"/>
                </a:solidFill>
                <a:latin typeface="+mj-lt"/>
              </a:defRPr>
            </a:lvl1pPr>
            <a:lvl2pPr marL="0" indent="0">
              <a:spcBef>
                <a:spcPts val="0"/>
              </a:spcBef>
              <a:buFont typeface="Arial" panose="020B0604020202020204" pitchFamily="34" charset="0"/>
              <a:buNone/>
              <a:defRPr sz="2400" b="0">
                <a:solidFill>
                  <a:schemeClr val="bg1"/>
                </a:solidFill>
                <a:latin typeface="+mj-lt"/>
              </a:defRPr>
            </a:lvl2pPr>
            <a:lvl3pPr marL="0" indent="0">
              <a:spcBef>
                <a:spcPts val="0"/>
              </a:spcBef>
              <a:buNone/>
              <a:defRPr sz="2400" b="0">
                <a:solidFill>
                  <a:schemeClr val="bg1"/>
                </a:solidFill>
                <a:latin typeface="+mj-lt"/>
              </a:defRPr>
            </a:lvl3pPr>
            <a:lvl4pPr marL="0" indent="0">
              <a:spcBef>
                <a:spcPts val="0"/>
              </a:spcBef>
              <a:buNone/>
              <a:defRPr sz="2400" b="0">
                <a:solidFill>
                  <a:schemeClr val="bg1"/>
                </a:solidFill>
                <a:latin typeface="+mj-lt"/>
              </a:defRPr>
            </a:lvl4pPr>
            <a:lvl5pPr marL="0" indent="0">
              <a:spcBef>
                <a:spcPts val="0"/>
              </a:spcBef>
              <a:buNone/>
              <a:defRPr sz="2400" b="0">
                <a:solidFill>
                  <a:schemeClr val="bg1"/>
                </a:solidFill>
                <a:latin typeface="+mj-lt"/>
              </a:defRPr>
            </a:lvl5pPr>
            <a:lvl6pPr marL="0" indent="0">
              <a:spcBef>
                <a:spcPts val="0"/>
              </a:spcBef>
              <a:buNone/>
              <a:defRPr sz="2400" b="0">
                <a:solidFill>
                  <a:schemeClr val="bg1"/>
                </a:solidFill>
                <a:latin typeface="+mj-lt"/>
              </a:defRPr>
            </a:lvl6pPr>
            <a:lvl7pPr marL="0" indent="0">
              <a:spcBef>
                <a:spcPts val="0"/>
              </a:spcBef>
              <a:buNone/>
              <a:defRPr sz="2400" b="0">
                <a:solidFill>
                  <a:schemeClr val="bg1"/>
                </a:solidFill>
                <a:latin typeface="+mj-lt"/>
              </a:defRPr>
            </a:lvl7pPr>
            <a:lvl8pPr marL="0" indent="0">
              <a:spcBef>
                <a:spcPts val="0"/>
              </a:spcBef>
              <a:buNone/>
              <a:defRPr sz="2400" b="0">
                <a:solidFill>
                  <a:schemeClr val="bg1"/>
                </a:solidFill>
                <a:latin typeface="+mj-lt"/>
              </a:defRPr>
            </a:lvl8pPr>
            <a:lvl9pPr marL="0" indent="0">
              <a:spcBef>
                <a:spcPts val="0"/>
              </a:spcBef>
              <a:buNone/>
              <a:defRPr sz="2400" b="0">
                <a:solidFill>
                  <a:schemeClr val="bg1"/>
                </a:solidFill>
                <a:latin typeface="+mj-lt"/>
              </a:defRPr>
            </a:lvl9pPr>
          </a:lstStyle>
          <a:p>
            <a:pPr lvl="0"/>
            <a:r>
              <a:rPr lang="en-US" noProof="0" dirty="0"/>
              <a:t>Click to edit presentation topic</a:t>
            </a:r>
          </a:p>
        </p:txBody>
      </p:sp>
      <p:sp>
        <p:nvSpPr>
          <p:cNvPr id="60" name="Text Placeholder 17">
            <a:extLst>
              <a:ext uri="{FF2B5EF4-FFF2-40B4-BE49-F238E27FC236}">
                <a16:creationId xmlns:a16="http://schemas.microsoft.com/office/drawing/2014/main" id="{A5036878-0066-4A6D-A462-D9A820A735E1}"/>
              </a:ext>
            </a:extLst>
          </p:cNvPr>
          <p:cNvSpPr>
            <a:spLocks noGrp="1"/>
          </p:cNvSpPr>
          <p:nvPr>
            <p:ph type="body" sz="quarter" idx="40" hasCustomPrompt="1"/>
          </p:nvPr>
        </p:nvSpPr>
        <p:spPr bwMode="black">
          <a:xfrm>
            <a:off x="8292244" y="5997647"/>
            <a:ext cx="3384000" cy="184666"/>
          </a:xfrm>
        </p:spPr>
        <p:txBody>
          <a:bodyPr wrap="square"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a:t>Click to edit Name Surname</a:t>
            </a:r>
            <a:endParaRPr lang="en-US" noProof="0" dirty="0" err="1"/>
          </a:p>
        </p:txBody>
      </p:sp>
      <p:sp>
        <p:nvSpPr>
          <p:cNvPr id="61" name="Text Placeholder 17">
            <a:extLst>
              <a:ext uri="{FF2B5EF4-FFF2-40B4-BE49-F238E27FC236}">
                <a16:creationId xmlns:a16="http://schemas.microsoft.com/office/drawing/2014/main" id="{FA662FCD-B26A-4BD5-8B2F-E97BB2EC8F1F}"/>
              </a:ext>
            </a:extLst>
          </p:cNvPr>
          <p:cNvSpPr>
            <a:spLocks noGrp="1"/>
          </p:cNvSpPr>
          <p:nvPr>
            <p:ph type="body" sz="quarter" idx="41" hasCustomPrompt="1"/>
          </p:nvPr>
        </p:nvSpPr>
        <p:spPr bwMode="black">
          <a:xfrm>
            <a:off x="8292244" y="6262317"/>
            <a:ext cx="3384000" cy="169277"/>
          </a:xfrm>
        </p:spPr>
        <p:txBody>
          <a:bodyPr wrap="square">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67" name="Picture Placeholder 8">
            <a:extLst>
              <a:ext uri="{FF2B5EF4-FFF2-40B4-BE49-F238E27FC236}">
                <a16:creationId xmlns:a16="http://schemas.microsoft.com/office/drawing/2014/main" id="{ECB0BCA4-7CE7-4F06-A0CD-A3D58573391C}"/>
              </a:ext>
            </a:extLst>
          </p:cNvPr>
          <p:cNvSpPr>
            <a:spLocks noGrp="1"/>
          </p:cNvSpPr>
          <p:nvPr>
            <p:ph type="pic" sz="quarter" idx="47" hasCustomPrompt="1"/>
          </p:nvPr>
        </p:nvSpPr>
        <p:spPr bwMode="gray">
          <a:xfrm>
            <a:off x="8292244" y="1772815"/>
            <a:ext cx="3384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45" name="Straight Connector 2">
            <a:extLst>
              <a:ext uri="{FF2B5EF4-FFF2-40B4-BE49-F238E27FC236}">
                <a16:creationId xmlns:a16="http://schemas.microsoft.com/office/drawing/2014/main" id="{00D39825-D0CD-4C07-BF39-34F87CB2A9A0}"/>
              </a:ext>
            </a:extLst>
          </p:cNvPr>
          <p:cNvCxnSpPr>
            <a:cxnSpLocks/>
          </p:cNvCxnSpPr>
          <p:nvPr userDrawn="1"/>
        </p:nvCxnSpPr>
        <p:spPr bwMode="black">
          <a:xfrm>
            <a:off x="515938"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2">
            <a:extLst>
              <a:ext uri="{FF2B5EF4-FFF2-40B4-BE49-F238E27FC236}">
                <a16:creationId xmlns:a16="http://schemas.microsoft.com/office/drawing/2014/main" id="{BA397C17-9EED-45E2-9453-D783EA0AEEF2}"/>
              </a:ext>
            </a:extLst>
          </p:cNvPr>
          <p:cNvCxnSpPr>
            <a:cxnSpLocks/>
          </p:cNvCxnSpPr>
          <p:nvPr userDrawn="1"/>
        </p:nvCxnSpPr>
        <p:spPr bwMode="black">
          <a:xfrm>
            <a:off x="4403812"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2">
            <a:extLst>
              <a:ext uri="{FF2B5EF4-FFF2-40B4-BE49-F238E27FC236}">
                <a16:creationId xmlns:a16="http://schemas.microsoft.com/office/drawing/2014/main" id="{BA95F752-99CF-4A2D-B838-0502BDD2C093}"/>
              </a:ext>
            </a:extLst>
          </p:cNvPr>
          <p:cNvCxnSpPr>
            <a:cxnSpLocks/>
          </p:cNvCxnSpPr>
          <p:nvPr userDrawn="1"/>
        </p:nvCxnSpPr>
        <p:spPr bwMode="black">
          <a:xfrm>
            <a:off x="8292244" y="6587476"/>
            <a:ext cx="3384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05003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 Speaker 04">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15FD6BF-EF15-4A10-AAE0-DF7049186106}"/>
              </a:ext>
            </a:extLst>
          </p:cNvPr>
          <p:cNvGraphicFramePr>
            <a:graphicFrameLocks noChangeAspect="1"/>
          </p:cNvGraphicFramePr>
          <p:nvPr userDrawn="1">
            <p:custDataLst>
              <p:tags r:id="rId1"/>
            </p:custDataLst>
            <p:extLst>
              <p:ext uri="{D42A27DB-BD31-4B8C-83A1-F6EECF244321}">
                <p14:modId xmlns:p14="http://schemas.microsoft.com/office/powerpoint/2010/main" val="1443599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A15FD6BF-EF15-4A10-AAE0-DF70491861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CC4B14-5487-40C6-82DA-22A871D588C5}"/>
              </a:ext>
            </a:extLst>
          </p:cNvPr>
          <p:cNvSpPr>
            <a:spLocks noGrp="1"/>
          </p:cNvSpPr>
          <p:nvPr>
            <p:ph type="title" hasCustomPrompt="1"/>
          </p:nvPr>
        </p:nvSpPr>
        <p:spPr bwMode="black"/>
        <p:txBody>
          <a:bodyPr vert="horz"/>
          <a:lstStyle>
            <a:lvl1pPr algn="l">
              <a:defRPr>
                <a:solidFill>
                  <a:schemeClr val="bg1"/>
                </a:solidFill>
              </a:defRPr>
            </a:lvl1pPr>
          </a:lstStyle>
          <a:p>
            <a:r>
              <a:rPr lang="en-GB" dirty="0"/>
              <a:t>Click to edit slide title (maximum two lines)</a:t>
            </a:r>
          </a:p>
        </p:txBody>
      </p:sp>
      <p:pic>
        <p:nvPicPr>
          <p:cNvPr id="7" name="Grafik 9">
            <a:extLst>
              <a:ext uri="{FF2B5EF4-FFF2-40B4-BE49-F238E27FC236}">
                <a16:creationId xmlns:a16="http://schemas.microsoft.com/office/drawing/2014/main" id="{917B9D04-3D68-469A-9DD2-99BCF50FCD6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black">
          <a:xfrm>
            <a:off x="10964152" y="169129"/>
            <a:ext cx="964929" cy="176988"/>
          </a:xfrm>
          <a:prstGeom prst="rect">
            <a:avLst/>
          </a:prstGeom>
        </p:spPr>
      </p:pic>
      <p:cxnSp>
        <p:nvCxnSpPr>
          <p:cNvPr id="9" name="Straight Connector 8">
            <a:extLst>
              <a:ext uri="{FF2B5EF4-FFF2-40B4-BE49-F238E27FC236}">
                <a16:creationId xmlns:a16="http://schemas.microsoft.com/office/drawing/2014/main" id="{C342C853-0FC9-4DB1-B501-C684BE071712}"/>
              </a:ext>
            </a:extLst>
          </p:cNvPr>
          <p:cNvCxnSpPr>
            <a:cxnSpLocks/>
          </p:cNvCxnSpPr>
          <p:nvPr userDrawn="1"/>
        </p:nvCxnSpPr>
        <p:spPr bwMode="black">
          <a:xfrm>
            <a:off x="515380" y="1556792"/>
            <a:ext cx="1116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7">
            <a:extLst>
              <a:ext uri="{FF2B5EF4-FFF2-40B4-BE49-F238E27FC236}">
                <a16:creationId xmlns:a16="http://schemas.microsoft.com/office/drawing/2014/main" id="{714849AF-D6D9-4611-826B-67A7BCB4F18C}"/>
              </a:ext>
            </a:extLst>
          </p:cNvPr>
          <p:cNvSpPr>
            <a:spLocks noGrp="1"/>
          </p:cNvSpPr>
          <p:nvPr>
            <p:ph type="body" sz="quarter" idx="14" hasCustomPrompt="1"/>
          </p:nvPr>
        </p:nvSpPr>
        <p:spPr bwMode="black">
          <a:xfrm>
            <a:off x="3323972" y="1843016"/>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24" name="Text Placeholder 17">
            <a:extLst>
              <a:ext uri="{FF2B5EF4-FFF2-40B4-BE49-F238E27FC236}">
                <a16:creationId xmlns:a16="http://schemas.microsoft.com/office/drawing/2014/main" id="{F788FE16-8869-4E53-85B6-F4C9227F6FDD}"/>
              </a:ext>
            </a:extLst>
          </p:cNvPr>
          <p:cNvSpPr>
            <a:spLocks noGrp="1"/>
          </p:cNvSpPr>
          <p:nvPr>
            <p:ph type="body" sz="quarter" idx="15" hasCustomPrompt="1"/>
          </p:nvPr>
        </p:nvSpPr>
        <p:spPr bwMode="black">
          <a:xfrm>
            <a:off x="3323972" y="2107686"/>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52" name="Picture Placeholder 8">
            <a:extLst>
              <a:ext uri="{FF2B5EF4-FFF2-40B4-BE49-F238E27FC236}">
                <a16:creationId xmlns:a16="http://schemas.microsoft.com/office/drawing/2014/main" id="{6A9DB438-D33E-40B9-926D-7BE49C53185F}"/>
              </a:ext>
            </a:extLst>
          </p:cNvPr>
          <p:cNvSpPr>
            <a:spLocks noGrp="1"/>
          </p:cNvSpPr>
          <p:nvPr>
            <p:ph type="pic" sz="quarter" idx="13" hasCustomPrompt="1"/>
          </p:nvPr>
        </p:nvSpPr>
        <p:spPr bwMode="gray">
          <a:xfrm>
            <a:off x="515938" y="1772815"/>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39" name="Text Placeholder 17">
            <a:extLst>
              <a:ext uri="{FF2B5EF4-FFF2-40B4-BE49-F238E27FC236}">
                <a16:creationId xmlns:a16="http://schemas.microsoft.com/office/drawing/2014/main" id="{524A79BD-69FE-418F-B30D-7FCF26048DCA}"/>
              </a:ext>
            </a:extLst>
          </p:cNvPr>
          <p:cNvSpPr>
            <a:spLocks noGrp="1"/>
          </p:cNvSpPr>
          <p:nvPr userDrawn="1">
            <p:ph type="body" sz="quarter" idx="22" hasCustomPrompt="1"/>
          </p:nvPr>
        </p:nvSpPr>
        <p:spPr bwMode="black">
          <a:xfrm>
            <a:off x="3323972" y="4345699"/>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40" name="Text Placeholder 17">
            <a:extLst>
              <a:ext uri="{FF2B5EF4-FFF2-40B4-BE49-F238E27FC236}">
                <a16:creationId xmlns:a16="http://schemas.microsoft.com/office/drawing/2014/main" id="{4B7C2E4F-F306-4566-8DFF-0530F3AA3EF2}"/>
              </a:ext>
            </a:extLst>
          </p:cNvPr>
          <p:cNvSpPr>
            <a:spLocks noGrp="1"/>
          </p:cNvSpPr>
          <p:nvPr userDrawn="1">
            <p:ph type="body" sz="quarter" idx="23" hasCustomPrompt="1"/>
          </p:nvPr>
        </p:nvSpPr>
        <p:spPr bwMode="black">
          <a:xfrm>
            <a:off x="3323972" y="4610369"/>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54" name="Picture Placeholder 8">
            <a:extLst>
              <a:ext uri="{FF2B5EF4-FFF2-40B4-BE49-F238E27FC236}">
                <a16:creationId xmlns:a16="http://schemas.microsoft.com/office/drawing/2014/main" id="{F2A5DD2D-9395-40D4-818A-A6356F4A817D}"/>
              </a:ext>
            </a:extLst>
          </p:cNvPr>
          <p:cNvSpPr>
            <a:spLocks noGrp="1"/>
          </p:cNvSpPr>
          <p:nvPr>
            <p:ph type="pic" sz="quarter" idx="30" hasCustomPrompt="1"/>
          </p:nvPr>
        </p:nvSpPr>
        <p:spPr bwMode="gray">
          <a:xfrm>
            <a:off x="515938" y="4275921"/>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34" name="Text Placeholder 17">
            <a:extLst>
              <a:ext uri="{FF2B5EF4-FFF2-40B4-BE49-F238E27FC236}">
                <a16:creationId xmlns:a16="http://schemas.microsoft.com/office/drawing/2014/main" id="{F045151F-1DA1-4FB0-B142-F656633D2F9F}"/>
              </a:ext>
            </a:extLst>
          </p:cNvPr>
          <p:cNvSpPr>
            <a:spLocks noGrp="1"/>
          </p:cNvSpPr>
          <p:nvPr>
            <p:ph type="body" sz="quarter" idx="31" hasCustomPrompt="1"/>
          </p:nvPr>
        </p:nvSpPr>
        <p:spPr bwMode="black">
          <a:xfrm>
            <a:off x="9156620" y="1843016"/>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35" name="Text Placeholder 17">
            <a:extLst>
              <a:ext uri="{FF2B5EF4-FFF2-40B4-BE49-F238E27FC236}">
                <a16:creationId xmlns:a16="http://schemas.microsoft.com/office/drawing/2014/main" id="{68E45868-6CCD-4D5B-A2FC-623E1A02CF7B}"/>
              </a:ext>
            </a:extLst>
          </p:cNvPr>
          <p:cNvSpPr>
            <a:spLocks noGrp="1"/>
          </p:cNvSpPr>
          <p:nvPr>
            <p:ph type="body" sz="quarter" idx="32" hasCustomPrompt="1"/>
          </p:nvPr>
        </p:nvSpPr>
        <p:spPr bwMode="black">
          <a:xfrm>
            <a:off x="9156620" y="2107686"/>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58" name="Picture Placeholder 8">
            <a:extLst>
              <a:ext uri="{FF2B5EF4-FFF2-40B4-BE49-F238E27FC236}">
                <a16:creationId xmlns:a16="http://schemas.microsoft.com/office/drawing/2014/main" id="{4B8E8304-E952-4F0B-8E5B-2DED14E148E7}"/>
              </a:ext>
            </a:extLst>
          </p:cNvPr>
          <p:cNvSpPr>
            <a:spLocks noGrp="1"/>
          </p:cNvSpPr>
          <p:nvPr>
            <p:ph type="pic" sz="quarter" idx="39" hasCustomPrompt="1"/>
          </p:nvPr>
        </p:nvSpPr>
        <p:spPr bwMode="gray">
          <a:xfrm>
            <a:off x="6348586" y="1772815"/>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sp>
        <p:nvSpPr>
          <p:cNvPr id="60" name="Text Placeholder 17">
            <a:extLst>
              <a:ext uri="{FF2B5EF4-FFF2-40B4-BE49-F238E27FC236}">
                <a16:creationId xmlns:a16="http://schemas.microsoft.com/office/drawing/2014/main" id="{12659612-8CFD-40FE-8E32-625C4EC584A4}"/>
              </a:ext>
            </a:extLst>
          </p:cNvPr>
          <p:cNvSpPr>
            <a:spLocks noGrp="1"/>
          </p:cNvSpPr>
          <p:nvPr>
            <p:ph type="body" sz="quarter" idx="40" hasCustomPrompt="1"/>
          </p:nvPr>
        </p:nvSpPr>
        <p:spPr bwMode="black">
          <a:xfrm>
            <a:off x="9156620" y="4345699"/>
            <a:ext cx="2520000" cy="184666"/>
          </a:xfrm>
        </p:spPr>
        <p:txBody>
          <a:bodyPr anchor="b">
            <a:spAutoFit/>
          </a:bodyPr>
          <a:lstStyle>
            <a:lvl1pPr marL="0" indent="0">
              <a:spcBef>
                <a:spcPts val="0"/>
              </a:spcBef>
              <a:buFont typeface="Arial" panose="020B0604020202020204" pitchFamily="34" charset="0"/>
              <a:buNone/>
              <a:defRPr sz="1200" b="0">
                <a:solidFill>
                  <a:schemeClr val="bg1"/>
                </a:solidFill>
                <a:latin typeface="+mj-lt"/>
              </a:defRPr>
            </a:lvl1pPr>
            <a:lvl2pPr marL="0" indent="0">
              <a:spcBef>
                <a:spcPts val="0"/>
              </a:spcBef>
              <a:buFont typeface="Arial" panose="020B0604020202020204" pitchFamily="34" charset="0"/>
              <a:buNone/>
              <a:defRPr sz="1200" b="0">
                <a:solidFill>
                  <a:schemeClr val="bg1"/>
                </a:solidFill>
                <a:latin typeface="+mj-lt"/>
              </a:defRPr>
            </a:lvl2pPr>
            <a:lvl3pPr marL="0" indent="0">
              <a:spcBef>
                <a:spcPts val="0"/>
              </a:spcBef>
              <a:buNone/>
              <a:defRPr sz="1200" b="0">
                <a:solidFill>
                  <a:schemeClr val="bg1"/>
                </a:solidFill>
                <a:latin typeface="+mj-lt"/>
              </a:defRPr>
            </a:lvl3pPr>
            <a:lvl4pPr marL="0" indent="0">
              <a:spcBef>
                <a:spcPts val="0"/>
              </a:spcBef>
              <a:buNone/>
              <a:defRPr sz="1200" b="0">
                <a:solidFill>
                  <a:schemeClr val="bg1"/>
                </a:solidFill>
                <a:latin typeface="+mj-lt"/>
              </a:defRPr>
            </a:lvl4pPr>
            <a:lvl5pPr marL="0" indent="0">
              <a:spcBef>
                <a:spcPts val="0"/>
              </a:spcBef>
              <a:buNone/>
              <a:defRPr sz="1200" b="0">
                <a:solidFill>
                  <a:schemeClr val="bg1"/>
                </a:solidFill>
                <a:latin typeface="+mj-lt"/>
              </a:defRPr>
            </a:lvl5pPr>
            <a:lvl6pPr marL="0" indent="0">
              <a:spcBef>
                <a:spcPts val="0"/>
              </a:spcBef>
              <a:buNone/>
              <a:defRPr sz="1200" b="0">
                <a:solidFill>
                  <a:schemeClr val="bg1"/>
                </a:solidFill>
                <a:latin typeface="+mj-lt"/>
              </a:defRPr>
            </a:lvl6pPr>
            <a:lvl7pPr marL="0" indent="0">
              <a:spcBef>
                <a:spcPts val="0"/>
              </a:spcBef>
              <a:buNone/>
              <a:defRPr sz="1200" b="0">
                <a:solidFill>
                  <a:schemeClr val="bg1"/>
                </a:solidFill>
                <a:latin typeface="+mj-lt"/>
              </a:defRPr>
            </a:lvl7pPr>
            <a:lvl8pPr marL="0" indent="0">
              <a:spcBef>
                <a:spcPts val="0"/>
              </a:spcBef>
              <a:buNone/>
              <a:defRPr sz="1200" b="0">
                <a:solidFill>
                  <a:schemeClr val="bg1"/>
                </a:solidFill>
                <a:latin typeface="+mj-lt"/>
              </a:defRPr>
            </a:lvl8pPr>
            <a:lvl9pPr marL="0" indent="0">
              <a:spcBef>
                <a:spcPts val="0"/>
              </a:spcBef>
              <a:buNone/>
              <a:defRPr sz="1200" b="0">
                <a:solidFill>
                  <a:schemeClr val="bg1"/>
                </a:solidFill>
                <a:latin typeface="+mj-lt"/>
              </a:defRPr>
            </a:lvl9pPr>
          </a:lstStyle>
          <a:p>
            <a:pPr lvl="0"/>
            <a:r>
              <a:rPr lang="en-US" noProof="0" dirty="0"/>
              <a:t>Click to edit Name Surname</a:t>
            </a:r>
          </a:p>
        </p:txBody>
      </p:sp>
      <p:sp>
        <p:nvSpPr>
          <p:cNvPr id="61" name="Text Placeholder 17">
            <a:extLst>
              <a:ext uri="{FF2B5EF4-FFF2-40B4-BE49-F238E27FC236}">
                <a16:creationId xmlns:a16="http://schemas.microsoft.com/office/drawing/2014/main" id="{93EFBD9C-EB03-4073-9138-CBB769773781}"/>
              </a:ext>
            </a:extLst>
          </p:cNvPr>
          <p:cNvSpPr>
            <a:spLocks noGrp="1"/>
          </p:cNvSpPr>
          <p:nvPr>
            <p:ph type="body" sz="quarter" idx="41" hasCustomPrompt="1"/>
          </p:nvPr>
        </p:nvSpPr>
        <p:spPr bwMode="black">
          <a:xfrm>
            <a:off x="9156620" y="4610369"/>
            <a:ext cx="2520000" cy="169277"/>
          </a:xfrm>
        </p:spPr>
        <p:txBody>
          <a:bodyPr>
            <a:spAutoFit/>
          </a:bodyPr>
          <a:lstStyle>
            <a:lvl1pPr marL="0" indent="0">
              <a:spcBef>
                <a:spcPts val="0"/>
              </a:spcBef>
              <a:buFont typeface="Arial" panose="020B0604020202020204" pitchFamily="34" charset="0"/>
              <a:buNone/>
              <a:defRPr sz="1100" b="0">
                <a:solidFill>
                  <a:schemeClr val="bg1"/>
                </a:solidFill>
                <a:latin typeface="+mn-lt"/>
              </a:defRPr>
            </a:lvl1pPr>
            <a:lvl2pPr marL="0" indent="0">
              <a:spcBef>
                <a:spcPts val="0"/>
              </a:spcBef>
              <a:buFont typeface="Arial" panose="020B0604020202020204" pitchFamily="34" charset="0"/>
              <a:buNone/>
              <a:defRPr sz="1100" b="0">
                <a:solidFill>
                  <a:schemeClr val="bg1"/>
                </a:solidFill>
                <a:latin typeface="+mn-lt"/>
              </a:defRPr>
            </a:lvl2pPr>
            <a:lvl3pPr marL="0" indent="0">
              <a:spcBef>
                <a:spcPts val="0"/>
              </a:spcBef>
              <a:buNone/>
              <a:defRPr sz="1100" b="0">
                <a:solidFill>
                  <a:schemeClr val="bg1"/>
                </a:solidFill>
                <a:latin typeface="+mn-lt"/>
              </a:defRPr>
            </a:lvl3pPr>
            <a:lvl4pPr marL="0" indent="0">
              <a:spcBef>
                <a:spcPts val="0"/>
              </a:spcBef>
              <a:buNone/>
              <a:defRPr sz="1100" b="0">
                <a:solidFill>
                  <a:schemeClr val="bg1"/>
                </a:solidFill>
                <a:latin typeface="+mn-lt"/>
              </a:defRPr>
            </a:lvl4pPr>
            <a:lvl5pPr marL="0" indent="0">
              <a:spcBef>
                <a:spcPts val="0"/>
              </a:spcBef>
              <a:buNone/>
              <a:defRPr sz="1100" b="0">
                <a:solidFill>
                  <a:schemeClr val="bg1"/>
                </a:solidFill>
                <a:latin typeface="+mn-lt"/>
              </a:defRPr>
            </a:lvl5pPr>
            <a:lvl6pPr marL="0" indent="0">
              <a:spcBef>
                <a:spcPts val="0"/>
              </a:spcBef>
              <a:buNone/>
              <a:defRPr sz="1100" b="0">
                <a:solidFill>
                  <a:schemeClr val="bg1"/>
                </a:solidFill>
                <a:latin typeface="+mn-lt"/>
              </a:defRPr>
            </a:lvl6pPr>
            <a:lvl7pPr marL="0" indent="0">
              <a:spcBef>
                <a:spcPts val="0"/>
              </a:spcBef>
              <a:buNone/>
              <a:defRPr sz="1100" b="0">
                <a:solidFill>
                  <a:schemeClr val="bg1"/>
                </a:solidFill>
                <a:latin typeface="+mn-lt"/>
              </a:defRPr>
            </a:lvl7pPr>
            <a:lvl8pPr marL="0" indent="0">
              <a:spcBef>
                <a:spcPts val="0"/>
              </a:spcBef>
              <a:buNone/>
              <a:defRPr sz="1100" b="0">
                <a:solidFill>
                  <a:schemeClr val="bg1"/>
                </a:solidFill>
                <a:latin typeface="+mn-lt"/>
              </a:defRPr>
            </a:lvl8pPr>
            <a:lvl9pPr marL="0" indent="0">
              <a:spcBef>
                <a:spcPts val="0"/>
              </a:spcBef>
              <a:buNone/>
              <a:defRPr sz="1100" b="0">
                <a:solidFill>
                  <a:schemeClr val="bg1"/>
                </a:solidFill>
                <a:latin typeface="+mn-lt"/>
              </a:defRPr>
            </a:lvl9pPr>
          </a:lstStyle>
          <a:p>
            <a:pPr lvl="0"/>
            <a:r>
              <a:rPr lang="en-US" noProof="0" dirty="0"/>
              <a:t>Click to edit title/function</a:t>
            </a:r>
          </a:p>
        </p:txBody>
      </p:sp>
      <p:sp>
        <p:nvSpPr>
          <p:cNvPr id="68" name="Picture Placeholder 8">
            <a:extLst>
              <a:ext uri="{FF2B5EF4-FFF2-40B4-BE49-F238E27FC236}">
                <a16:creationId xmlns:a16="http://schemas.microsoft.com/office/drawing/2014/main" id="{E08E1A1A-B90B-4570-89FB-2CBAC88E310E}"/>
              </a:ext>
            </a:extLst>
          </p:cNvPr>
          <p:cNvSpPr>
            <a:spLocks noGrp="1"/>
          </p:cNvSpPr>
          <p:nvPr>
            <p:ph type="pic" sz="quarter" idx="48" hasCustomPrompt="1"/>
          </p:nvPr>
        </p:nvSpPr>
        <p:spPr bwMode="gray">
          <a:xfrm>
            <a:off x="6348586" y="4275921"/>
            <a:ext cx="2268000" cy="2325373"/>
          </a:xfrm>
          <a:solidFill>
            <a:schemeClr val="bg1">
              <a:lumMod val="95000"/>
            </a:schemeClr>
          </a:solidFill>
        </p:spPr>
        <p:txBody>
          <a:bodyPr>
            <a:normAutofit/>
          </a:bodyPr>
          <a:lstStyle>
            <a:lvl1pPr>
              <a:spcBef>
                <a:spcPts val="0"/>
              </a:spcBef>
              <a:defRPr sz="1800" b="0"/>
            </a:lvl1pPr>
          </a:lstStyle>
          <a:p>
            <a:r>
              <a:rPr lang="en-GB" dirty="0"/>
              <a:t>Add image by clicking on icon</a:t>
            </a:r>
          </a:p>
        </p:txBody>
      </p:sp>
      <p:cxnSp>
        <p:nvCxnSpPr>
          <p:cNvPr id="70" name="Straight Connector 2">
            <a:extLst>
              <a:ext uri="{FF2B5EF4-FFF2-40B4-BE49-F238E27FC236}">
                <a16:creationId xmlns:a16="http://schemas.microsoft.com/office/drawing/2014/main" id="{C4E4588F-B844-4406-B0F1-025A3B7DBBF9}"/>
              </a:ext>
            </a:extLst>
          </p:cNvPr>
          <p:cNvCxnSpPr>
            <a:cxnSpLocks/>
          </p:cNvCxnSpPr>
          <p:nvPr userDrawn="1"/>
        </p:nvCxnSpPr>
        <p:spPr bwMode="black">
          <a:xfrm>
            <a:off x="3323885" y="4098612"/>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2">
            <a:extLst>
              <a:ext uri="{FF2B5EF4-FFF2-40B4-BE49-F238E27FC236}">
                <a16:creationId xmlns:a16="http://schemas.microsoft.com/office/drawing/2014/main" id="{FF63042C-57E9-4626-AF05-F472A35743BE}"/>
              </a:ext>
            </a:extLst>
          </p:cNvPr>
          <p:cNvCxnSpPr>
            <a:cxnSpLocks/>
          </p:cNvCxnSpPr>
          <p:nvPr userDrawn="1"/>
        </p:nvCxnSpPr>
        <p:spPr bwMode="black">
          <a:xfrm>
            <a:off x="3323201" y="6587476"/>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2">
            <a:extLst>
              <a:ext uri="{FF2B5EF4-FFF2-40B4-BE49-F238E27FC236}">
                <a16:creationId xmlns:a16="http://schemas.microsoft.com/office/drawing/2014/main" id="{4F787D8D-452F-4BFF-877F-D7555E558C08}"/>
              </a:ext>
            </a:extLst>
          </p:cNvPr>
          <p:cNvCxnSpPr>
            <a:cxnSpLocks/>
          </p:cNvCxnSpPr>
          <p:nvPr userDrawn="1"/>
        </p:nvCxnSpPr>
        <p:spPr bwMode="black">
          <a:xfrm>
            <a:off x="9156533" y="4098612"/>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2">
            <a:extLst>
              <a:ext uri="{FF2B5EF4-FFF2-40B4-BE49-F238E27FC236}">
                <a16:creationId xmlns:a16="http://schemas.microsoft.com/office/drawing/2014/main" id="{55BC4CF1-1D16-4145-8E71-3A3EDA92020E}"/>
              </a:ext>
            </a:extLst>
          </p:cNvPr>
          <p:cNvCxnSpPr>
            <a:cxnSpLocks/>
          </p:cNvCxnSpPr>
          <p:nvPr userDrawn="1"/>
        </p:nvCxnSpPr>
        <p:spPr bwMode="black">
          <a:xfrm>
            <a:off x="9155849" y="6587476"/>
            <a:ext cx="252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0315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 Closing Slide 01">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8791832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2" name="Grafik 10">
            <a:extLst>
              <a:ext uri="{FF2B5EF4-FFF2-40B4-BE49-F238E27FC236}">
                <a16:creationId xmlns:a16="http://schemas.microsoft.com/office/drawing/2014/main" id="{E20356AD-0FE0-4FB6-98D0-A22DF9016534}"/>
              </a:ext>
            </a:extLst>
          </p:cNvPr>
          <p:cNvPicPr>
            <a:picLocks noChangeAspect="1"/>
          </p:cNvPicPr>
          <p:nvPr userDrawn="1"/>
        </p:nvPicPr>
        <p:blipFill rotWithShape="1">
          <a:blip r:embed="rId5" cstate="print">
            <a:alphaModFix amt="50000"/>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6095379" y="0"/>
            <a:ext cx="6096621" cy="6858697"/>
          </a:xfrm>
          <a:prstGeom prst="rect">
            <a:avLst/>
          </a:prstGeom>
        </p:spPr>
      </p:pic>
      <p:grpSp>
        <p:nvGrpSpPr>
          <p:cNvPr id="14" name="Group 13">
            <a:extLst>
              <a:ext uri="{FF2B5EF4-FFF2-40B4-BE49-F238E27FC236}">
                <a16:creationId xmlns:a16="http://schemas.microsoft.com/office/drawing/2014/main" id="{5F7A86F4-FA12-4653-BE93-43D28462DAF3}"/>
              </a:ext>
            </a:extLst>
          </p:cNvPr>
          <p:cNvGrpSpPr/>
          <p:nvPr userDrawn="1"/>
        </p:nvGrpSpPr>
        <p:grpSpPr bwMode="white">
          <a:xfrm>
            <a:off x="5334007" y="0"/>
            <a:ext cx="6857993" cy="6858000"/>
            <a:chOff x="5334007" y="0"/>
            <a:chExt cx="6857993" cy="6858000"/>
          </a:xfrm>
        </p:grpSpPr>
        <p:sp>
          <p:nvSpPr>
            <p:cNvPr id="15" name="Graphic 26">
              <a:extLst>
                <a:ext uri="{FF2B5EF4-FFF2-40B4-BE49-F238E27FC236}">
                  <a16:creationId xmlns:a16="http://schemas.microsoft.com/office/drawing/2014/main" id="{3A01106B-747B-408F-B6EE-C68EAEC48E96}"/>
                </a:ext>
              </a:extLst>
            </p:cNvPr>
            <p:cNvSpPr/>
            <p:nvPr/>
          </p:nvSpPr>
          <p:spPr bwMode="white">
            <a:xfrm>
              <a:off x="5745486" y="0"/>
              <a:ext cx="960119" cy="6858000"/>
            </a:xfrm>
            <a:custGeom>
              <a:avLst/>
              <a:gdLst>
                <a:gd name="connsiteX0" fmla="*/ 0 w 960119"/>
                <a:gd name="connsiteY0" fmla="*/ 0 h 6857993"/>
                <a:gd name="connsiteX1" fmla="*/ 960119 w 960119"/>
                <a:gd name="connsiteY1" fmla="*/ 0 h 6857993"/>
                <a:gd name="connsiteX2" fmla="*/ 960119 w 960119"/>
                <a:gd name="connsiteY2" fmla="*/ 6857993 h 6857993"/>
                <a:gd name="connsiteX3" fmla="*/ 0 w 9601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960119" h="6857993">
                  <a:moveTo>
                    <a:pt x="0" y="0"/>
                  </a:moveTo>
                  <a:lnTo>
                    <a:pt x="960119" y="0"/>
                  </a:lnTo>
                  <a:lnTo>
                    <a:pt x="9601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6" name="Graphic 26">
              <a:extLst>
                <a:ext uri="{FF2B5EF4-FFF2-40B4-BE49-F238E27FC236}">
                  <a16:creationId xmlns:a16="http://schemas.microsoft.com/office/drawing/2014/main" id="{0E01C1D3-4ACE-4808-8564-A10B7D9402D5}"/>
                </a:ext>
              </a:extLst>
            </p:cNvPr>
            <p:cNvSpPr/>
            <p:nvPr/>
          </p:nvSpPr>
          <p:spPr bwMode="white">
            <a:xfrm>
              <a:off x="7345684" y="0"/>
              <a:ext cx="731519" cy="6858000"/>
            </a:xfrm>
            <a:custGeom>
              <a:avLst/>
              <a:gdLst>
                <a:gd name="connsiteX0" fmla="*/ 0 w 731519"/>
                <a:gd name="connsiteY0" fmla="*/ 0 h 6857993"/>
                <a:gd name="connsiteX1" fmla="*/ 731519 w 731519"/>
                <a:gd name="connsiteY1" fmla="*/ 0 h 6857993"/>
                <a:gd name="connsiteX2" fmla="*/ 731519 w 731519"/>
                <a:gd name="connsiteY2" fmla="*/ 6857993 h 6857993"/>
                <a:gd name="connsiteX3" fmla="*/ 0 w 7315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731519" h="6857993">
                  <a:moveTo>
                    <a:pt x="0" y="0"/>
                  </a:moveTo>
                  <a:lnTo>
                    <a:pt x="731519" y="0"/>
                  </a:lnTo>
                  <a:lnTo>
                    <a:pt x="7315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7" name="Graphic 26">
              <a:extLst>
                <a:ext uri="{FF2B5EF4-FFF2-40B4-BE49-F238E27FC236}">
                  <a16:creationId xmlns:a16="http://schemas.microsoft.com/office/drawing/2014/main" id="{18DF3446-E12A-4B24-A59A-7FA337528D59}"/>
                </a:ext>
              </a:extLst>
            </p:cNvPr>
            <p:cNvSpPr/>
            <p:nvPr/>
          </p:nvSpPr>
          <p:spPr bwMode="white">
            <a:xfrm>
              <a:off x="8968743" y="0"/>
              <a:ext cx="480059" cy="6858000"/>
            </a:xfrm>
            <a:custGeom>
              <a:avLst/>
              <a:gdLst>
                <a:gd name="connsiteX0" fmla="*/ 0 w 480059"/>
                <a:gd name="connsiteY0" fmla="*/ 0 h 6857993"/>
                <a:gd name="connsiteX1" fmla="*/ 480060 w 480059"/>
                <a:gd name="connsiteY1" fmla="*/ 0 h 6857993"/>
                <a:gd name="connsiteX2" fmla="*/ 480060 w 480059"/>
                <a:gd name="connsiteY2" fmla="*/ 6857993 h 6857993"/>
                <a:gd name="connsiteX3" fmla="*/ 0 w 4800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480059" h="6857993">
                  <a:moveTo>
                    <a:pt x="0" y="0"/>
                  </a:moveTo>
                  <a:lnTo>
                    <a:pt x="480060" y="0"/>
                  </a:lnTo>
                  <a:lnTo>
                    <a:pt x="4800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8" name="Graphic 26">
              <a:extLst>
                <a:ext uri="{FF2B5EF4-FFF2-40B4-BE49-F238E27FC236}">
                  <a16:creationId xmlns:a16="http://schemas.microsoft.com/office/drawing/2014/main" id="{3E5A4A23-D391-43A6-A29B-C0C6A6808EF3}"/>
                </a:ext>
              </a:extLst>
            </p:cNvPr>
            <p:cNvSpPr/>
            <p:nvPr/>
          </p:nvSpPr>
          <p:spPr bwMode="white">
            <a:xfrm>
              <a:off x="10568941" y="0"/>
              <a:ext cx="251459" cy="6858000"/>
            </a:xfrm>
            <a:custGeom>
              <a:avLst/>
              <a:gdLst>
                <a:gd name="connsiteX0" fmla="*/ 0 w 251459"/>
                <a:gd name="connsiteY0" fmla="*/ 0 h 6857993"/>
                <a:gd name="connsiteX1" fmla="*/ 251460 w 251459"/>
                <a:gd name="connsiteY1" fmla="*/ 0 h 6857993"/>
                <a:gd name="connsiteX2" fmla="*/ 251460 w 251459"/>
                <a:gd name="connsiteY2" fmla="*/ 6857993 h 6857993"/>
                <a:gd name="connsiteX3" fmla="*/ 0 w 2514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251459" h="6857993">
                  <a:moveTo>
                    <a:pt x="0" y="0"/>
                  </a:moveTo>
                  <a:lnTo>
                    <a:pt x="251460" y="0"/>
                  </a:lnTo>
                  <a:lnTo>
                    <a:pt x="2514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9" name="Graphic 26">
              <a:extLst>
                <a:ext uri="{FF2B5EF4-FFF2-40B4-BE49-F238E27FC236}">
                  <a16:creationId xmlns:a16="http://schemas.microsoft.com/office/drawing/2014/main" id="{28974072-4C0A-48BD-B197-2C5E176AFE68}"/>
                </a:ext>
              </a:extLst>
            </p:cNvPr>
            <p:cNvSpPr/>
            <p:nvPr/>
          </p:nvSpPr>
          <p:spPr bwMode="white">
            <a:xfrm>
              <a:off x="5334007" y="0"/>
              <a:ext cx="6857993" cy="6858000"/>
            </a:xfrm>
            <a:custGeom>
              <a:avLst/>
              <a:gdLst>
                <a:gd name="connsiteX0" fmla="*/ 0 w 6857993"/>
                <a:gd name="connsiteY0" fmla="*/ 0 h 6857993"/>
                <a:gd name="connsiteX1" fmla="*/ 6857993 w 6857993"/>
                <a:gd name="connsiteY1" fmla="*/ 0 h 6857993"/>
                <a:gd name="connsiteX2" fmla="*/ 6857993 w 6857993"/>
                <a:gd name="connsiteY2" fmla="*/ 6857993 h 6857993"/>
                <a:gd name="connsiteX3" fmla="*/ 0 w 6857993"/>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6857993" h="6857993">
                  <a:moveTo>
                    <a:pt x="0" y="0"/>
                  </a:moveTo>
                  <a:lnTo>
                    <a:pt x="6857993" y="0"/>
                  </a:lnTo>
                  <a:lnTo>
                    <a:pt x="6857993" y="6857993"/>
                  </a:lnTo>
                  <a:lnTo>
                    <a:pt x="0" y="6857993"/>
                  </a:lnTo>
                  <a:close/>
                </a:path>
              </a:pathLst>
            </a:custGeom>
            <a:noFill/>
            <a:ln w="22828" cap="flat">
              <a:noFill/>
              <a:prstDash val="solid"/>
              <a:miter/>
            </a:ln>
          </p:spPr>
          <p:txBody>
            <a:bodyPr rtlCol="0" anchor="ctr"/>
            <a:lstStyle/>
            <a:p>
              <a:endParaRPr lang="de-DE"/>
            </a:p>
          </p:txBody>
        </p:sp>
      </p:grpSp>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US" dirty="0"/>
              <a:t>Click to edit final message/ conclusion</a:t>
            </a:r>
            <a:endParaRPr lang="en-GB" dirty="0"/>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black">
          <a:xfrm>
            <a:off x="515380" y="633859"/>
            <a:ext cx="1764197" cy="323592"/>
          </a:xfrm>
          <a:prstGeom prst="rect">
            <a:avLst/>
          </a:prstGeom>
        </p:spPr>
      </p:pic>
    </p:spTree>
    <p:extLst>
      <p:ext uri="{BB962C8B-B14F-4D97-AF65-F5344CB8AC3E}">
        <p14:creationId xmlns:p14="http://schemas.microsoft.com/office/powerpoint/2010/main" val="254268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 Title Slide 07 (client logo)">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6262126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3" name="Picture 12" descr="A large crowd of people in a room&#10;&#10;Description automatically generated with low confidence">
            <a:extLst>
              <a:ext uri="{FF2B5EF4-FFF2-40B4-BE49-F238E27FC236}">
                <a16:creationId xmlns:a16="http://schemas.microsoft.com/office/drawing/2014/main" id="{7657A8BF-7518-4535-8355-43029AF74EB7}"/>
              </a:ext>
            </a:extLst>
          </p:cNvPr>
          <p:cNvPicPr>
            <a:picLocks noChangeAspect="1"/>
          </p:cNvPicPr>
          <p:nvPr userDrawn="1"/>
        </p:nvPicPr>
        <p:blipFill rotWithShape="1">
          <a:blip r:embed="rId5" cstate="print">
            <a:duotone>
              <a:schemeClr val="accent1">
                <a:shade val="45000"/>
                <a:satMod val="135000"/>
              </a:schemeClr>
              <a:prstClr val="white"/>
            </a:duotone>
            <a:alphaModFix amt="50000"/>
            <a:extLst>
              <a:ext uri="{28A0092B-C50C-407E-A947-70E740481C1C}">
                <a14:useLocalDpi xmlns:a14="http://schemas.microsoft.com/office/drawing/2010/main"/>
              </a:ext>
            </a:extLst>
          </a:blip>
          <a:srcRect/>
          <a:stretch/>
        </p:blipFill>
        <p:spPr>
          <a:xfrm>
            <a:off x="6096001" y="0"/>
            <a:ext cx="6095999" cy="6858000"/>
          </a:xfrm>
          <a:prstGeom prst="rect">
            <a:avLst/>
          </a:prstGeom>
        </p:spPr>
      </p:pic>
      <p:grpSp>
        <p:nvGrpSpPr>
          <p:cNvPr id="14" name="Group 13">
            <a:extLst>
              <a:ext uri="{FF2B5EF4-FFF2-40B4-BE49-F238E27FC236}">
                <a16:creationId xmlns:a16="http://schemas.microsoft.com/office/drawing/2014/main" id="{5F7A86F4-FA12-4653-BE93-43D28462DAF3}"/>
              </a:ext>
            </a:extLst>
          </p:cNvPr>
          <p:cNvGrpSpPr/>
          <p:nvPr userDrawn="1"/>
        </p:nvGrpSpPr>
        <p:grpSpPr bwMode="white">
          <a:xfrm>
            <a:off x="5334007" y="0"/>
            <a:ext cx="6857993" cy="6858000"/>
            <a:chOff x="5334007" y="0"/>
            <a:chExt cx="6857993" cy="6858000"/>
          </a:xfrm>
        </p:grpSpPr>
        <p:sp>
          <p:nvSpPr>
            <p:cNvPr id="15" name="Graphic 26">
              <a:extLst>
                <a:ext uri="{FF2B5EF4-FFF2-40B4-BE49-F238E27FC236}">
                  <a16:creationId xmlns:a16="http://schemas.microsoft.com/office/drawing/2014/main" id="{3A01106B-747B-408F-B6EE-C68EAEC48E96}"/>
                </a:ext>
              </a:extLst>
            </p:cNvPr>
            <p:cNvSpPr/>
            <p:nvPr/>
          </p:nvSpPr>
          <p:spPr bwMode="white">
            <a:xfrm>
              <a:off x="5745486" y="0"/>
              <a:ext cx="960119" cy="6858000"/>
            </a:xfrm>
            <a:custGeom>
              <a:avLst/>
              <a:gdLst>
                <a:gd name="connsiteX0" fmla="*/ 0 w 960119"/>
                <a:gd name="connsiteY0" fmla="*/ 0 h 6857993"/>
                <a:gd name="connsiteX1" fmla="*/ 960119 w 960119"/>
                <a:gd name="connsiteY1" fmla="*/ 0 h 6857993"/>
                <a:gd name="connsiteX2" fmla="*/ 960119 w 960119"/>
                <a:gd name="connsiteY2" fmla="*/ 6857993 h 6857993"/>
                <a:gd name="connsiteX3" fmla="*/ 0 w 9601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960119" h="6857993">
                  <a:moveTo>
                    <a:pt x="0" y="0"/>
                  </a:moveTo>
                  <a:lnTo>
                    <a:pt x="960119" y="0"/>
                  </a:lnTo>
                  <a:lnTo>
                    <a:pt x="9601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6" name="Graphic 26">
              <a:extLst>
                <a:ext uri="{FF2B5EF4-FFF2-40B4-BE49-F238E27FC236}">
                  <a16:creationId xmlns:a16="http://schemas.microsoft.com/office/drawing/2014/main" id="{0E01C1D3-4ACE-4808-8564-A10B7D9402D5}"/>
                </a:ext>
              </a:extLst>
            </p:cNvPr>
            <p:cNvSpPr/>
            <p:nvPr/>
          </p:nvSpPr>
          <p:spPr bwMode="white">
            <a:xfrm>
              <a:off x="7345684" y="0"/>
              <a:ext cx="731519" cy="6858000"/>
            </a:xfrm>
            <a:custGeom>
              <a:avLst/>
              <a:gdLst>
                <a:gd name="connsiteX0" fmla="*/ 0 w 731519"/>
                <a:gd name="connsiteY0" fmla="*/ 0 h 6857993"/>
                <a:gd name="connsiteX1" fmla="*/ 731519 w 731519"/>
                <a:gd name="connsiteY1" fmla="*/ 0 h 6857993"/>
                <a:gd name="connsiteX2" fmla="*/ 731519 w 731519"/>
                <a:gd name="connsiteY2" fmla="*/ 6857993 h 6857993"/>
                <a:gd name="connsiteX3" fmla="*/ 0 w 73151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731519" h="6857993">
                  <a:moveTo>
                    <a:pt x="0" y="0"/>
                  </a:moveTo>
                  <a:lnTo>
                    <a:pt x="731519" y="0"/>
                  </a:lnTo>
                  <a:lnTo>
                    <a:pt x="731519"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7" name="Graphic 26">
              <a:extLst>
                <a:ext uri="{FF2B5EF4-FFF2-40B4-BE49-F238E27FC236}">
                  <a16:creationId xmlns:a16="http://schemas.microsoft.com/office/drawing/2014/main" id="{18DF3446-E12A-4B24-A59A-7FA337528D59}"/>
                </a:ext>
              </a:extLst>
            </p:cNvPr>
            <p:cNvSpPr/>
            <p:nvPr/>
          </p:nvSpPr>
          <p:spPr bwMode="white">
            <a:xfrm>
              <a:off x="8968743" y="0"/>
              <a:ext cx="480059" cy="6858000"/>
            </a:xfrm>
            <a:custGeom>
              <a:avLst/>
              <a:gdLst>
                <a:gd name="connsiteX0" fmla="*/ 0 w 480059"/>
                <a:gd name="connsiteY0" fmla="*/ 0 h 6857993"/>
                <a:gd name="connsiteX1" fmla="*/ 480060 w 480059"/>
                <a:gd name="connsiteY1" fmla="*/ 0 h 6857993"/>
                <a:gd name="connsiteX2" fmla="*/ 480060 w 480059"/>
                <a:gd name="connsiteY2" fmla="*/ 6857993 h 6857993"/>
                <a:gd name="connsiteX3" fmla="*/ 0 w 4800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480059" h="6857993">
                  <a:moveTo>
                    <a:pt x="0" y="0"/>
                  </a:moveTo>
                  <a:lnTo>
                    <a:pt x="480060" y="0"/>
                  </a:lnTo>
                  <a:lnTo>
                    <a:pt x="4800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8" name="Graphic 26">
              <a:extLst>
                <a:ext uri="{FF2B5EF4-FFF2-40B4-BE49-F238E27FC236}">
                  <a16:creationId xmlns:a16="http://schemas.microsoft.com/office/drawing/2014/main" id="{3E5A4A23-D391-43A6-A29B-C0C6A6808EF3}"/>
                </a:ext>
              </a:extLst>
            </p:cNvPr>
            <p:cNvSpPr/>
            <p:nvPr/>
          </p:nvSpPr>
          <p:spPr bwMode="white">
            <a:xfrm>
              <a:off x="10568941" y="0"/>
              <a:ext cx="251459" cy="6858000"/>
            </a:xfrm>
            <a:custGeom>
              <a:avLst/>
              <a:gdLst>
                <a:gd name="connsiteX0" fmla="*/ 0 w 251459"/>
                <a:gd name="connsiteY0" fmla="*/ 0 h 6857993"/>
                <a:gd name="connsiteX1" fmla="*/ 251460 w 251459"/>
                <a:gd name="connsiteY1" fmla="*/ 0 h 6857993"/>
                <a:gd name="connsiteX2" fmla="*/ 251460 w 251459"/>
                <a:gd name="connsiteY2" fmla="*/ 6857993 h 6857993"/>
                <a:gd name="connsiteX3" fmla="*/ 0 w 251459"/>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251459" h="6857993">
                  <a:moveTo>
                    <a:pt x="0" y="0"/>
                  </a:moveTo>
                  <a:lnTo>
                    <a:pt x="251460" y="0"/>
                  </a:lnTo>
                  <a:lnTo>
                    <a:pt x="251460" y="6857993"/>
                  </a:lnTo>
                  <a:lnTo>
                    <a:pt x="0" y="6857993"/>
                  </a:lnTo>
                  <a:close/>
                </a:path>
              </a:pathLst>
            </a:custGeom>
            <a:solidFill>
              <a:srgbClr val="1345F0"/>
            </a:solidFill>
            <a:ln w="22828" cap="flat">
              <a:noFill/>
              <a:prstDash val="solid"/>
              <a:miter/>
            </a:ln>
          </p:spPr>
          <p:txBody>
            <a:bodyPr rtlCol="0" anchor="ctr"/>
            <a:lstStyle/>
            <a:p>
              <a:endParaRPr lang="de-DE"/>
            </a:p>
          </p:txBody>
        </p:sp>
        <p:sp>
          <p:nvSpPr>
            <p:cNvPr id="19" name="Graphic 26">
              <a:extLst>
                <a:ext uri="{FF2B5EF4-FFF2-40B4-BE49-F238E27FC236}">
                  <a16:creationId xmlns:a16="http://schemas.microsoft.com/office/drawing/2014/main" id="{28974072-4C0A-48BD-B197-2C5E176AFE68}"/>
                </a:ext>
              </a:extLst>
            </p:cNvPr>
            <p:cNvSpPr/>
            <p:nvPr/>
          </p:nvSpPr>
          <p:spPr bwMode="white">
            <a:xfrm>
              <a:off x="5334007" y="0"/>
              <a:ext cx="6857993" cy="6858000"/>
            </a:xfrm>
            <a:custGeom>
              <a:avLst/>
              <a:gdLst>
                <a:gd name="connsiteX0" fmla="*/ 0 w 6857993"/>
                <a:gd name="connsiteY0" fmla="*/ 0 h 6857993"/>
                <a:gd name="connsiteX1" fmla="*/ 6857993 w 6857993"/>
                <a:gd name="connsiteY1" fmla="*/ 0 h 6857993"/>
                <a:gd name="connsiteX2" fmla="*/ 6857993 w 6857993"/>
                <a:gd name="connsiteY2" fmla="*/ 6857993 h 6857993"/>
                <a:gd name="connsiteX3" fmla="*/ 0 w 6857993"/>
                <a:gd name="connsiteY3" fmla="*/ 6857993 h 6857993"/>
              </a:gdLst>
              <a:ahLst/>
              <a:cxnLst>
                <a:cxn ang="0">
                  <a:pos x="connsiteX0" y="connsiteY0"/>
                </a:cxn>
                <a:cxn ang="0">
                  <a:pos x="connsiteX1" y="connsiteY1"/>
                </a:cxn>
                <a:cxn ang="0">
                  <a:pos x="connsiteX2" y="connsiteY2"/>
                </a:cxn>
                <a:cxn ang="0">
                  <a:pos x="connsiteX3" y="connsiteY3"/>
                </a:cxn>
              </a:cxnLst>
              <a:rect l="l" t="t" r="r" b="b"/>
              <a:pathLst>
                <a:path w="6857993" h="6857993">
                  <a:moveTo>
                    <a:pt x="0" y="0"/>
                  </a:moveTo>
                  <a:lnTo>
                    <a:pt x="6857993" y="0"/>
                  </a:lnTo>
                  <a:lnTo>
                    <a:pt x="6857993" y="6857993"/>
                  </a:lnTo>
                  <a:lnTo>
                    <a:pt x="0" y="6857993"/>
                  </a:lnTo>
                  <a:close/>
                </a:path>
              </a:pathLst>
            </a:custGeom>
            <a:noFill/>
            <a:ln w="22828" cap="flat">
              <a:noFill/>
              <a:prstDash val="solid"/>
              <a:miter/>
            </a:ln>
          </p:spPr>
          <p:txBody>
            <a:bodyPr rtlCol="0" anchor="ctr"/>
            <a:lstStyle/>
            <a:p>
              <a:endParaRPr lang="de-DE"/>
            </a:p>
          </p:txBody>
        </p:sp>
      </p:grpSp>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GB" dirty="0"/>
              <a:t>Click to edit presentation title</a:t>
            </a:r>
            <a:br>
              <a:rPr lang="en-GB" dirty="0"/>
            </a:br>
            <a:r>
              <a:rPr lang="en-GB" dirty="0"/>
              <a:t>(maximum two lines)</a:t>
            </a:r>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fik 9">
            <a:extLst>
              <a:ext uri="{FF2B5EF4-FFF2-40B4-BE49-F238E27FC236}">
                <a16:creationId xmlns:a16="http://schemas.microsoft.com/office/drawing/2014/main" id="{65DD112A-AE55-4E77-BE42-BBD32E81167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964152" y="169129"/>
            <a:ext cx="964929" cy="176988"/>
          </a:xfrm>
          <a:prstGeom prst="rect">
            <a:avLst/>
          </a:prstGeom>
        </p:spPr>
      </p:pic>
    </p:spTree>
    <p:extLst>
      <p:ext uri="{BB962C8B-B14F-4D97-AF65-F5344CB8AC3E}">
        <p14:creationId xmlns:p14="http://schemas.microsoft.com/office/powerpoint/2010/main" val="16027150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 Closing Slide 02">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C6FA54B-4D01-4384-8B0D-1BD31EAEA49F}"/>
              </a:ext>
            </a:extLst>
          </p:cNvPr>
          <p:cNvGraphicFramePr>
            <a:graphicFrameLocks noChangeAspect="1"/>
          </p:cNvGraphicFramePr>
          <p:nvPr userDrawn="1">
            <p:custDataLst>
              <p:tags r:id="rId1"/>
            </p:custDataLst>
            <p:extLst>
              <p:ext uri="{D42A27DB-BD31-4B8C-83A1-F6EECF244321}">
                <p14:modId xmlns:p14="http://schemas.microsoft.com/office/powerpoint/2010/main" val="1840129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CC6FA54B-4D01-4384-8B0D-1BD31EAEA4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Graphic 9">
            <a:extLst>
              <a:ext uri="{FF2B5EF4-FFF2-40B4-BE49-F238E27FC236}">
                <a16:creationId xmlns:a16="http://schemas.microsoft.com/office/drawing/2014/main" id="{291D4B97-00EB-4886-9747-76F2CCEA583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bwMode="ltGray">
          <a:xfrm>
            <a:off x="6980904" y="260648"/>
            <a:ext cx="4090586" cy="4090586"/>
          </a:xfrm>
          <a:prstGeom prst="rect">
            <a:avLst/>
          </a:prstGeom>
        </p:spPr>
      </p:pic>
      <p:sp>
        <p:nvSpPr>
          <p:cNvPr id="9" name="Title 8">
            <a:extLst>
              <a:ext uri="{FF2B5EF4-FFF2-40B4-BE49-F238E27FC236}">
                <a16:creationId xmlns:a16="http://schemas.microsoft.com/office/drawing/2014/main" id="{4BB59338-4D2B-44A1-977B-688DC8A982C8}"/>
              </a:ext>
            </a:extLst>
          </p:cNvPr>
          <p:cNvSpPr>
            <a:spLocks noGrp="1"/>
          </p:cNvSpPr>
          <p:nvPr>
            <p:ph type="title" hasCustomPrompt="1"/>
          </p:nvPr>
        </p:nvSpPr>
        <p:spPr bwMode="black">
          <a:xfrm>
            <a:off x="515379" y="3284984"/>
            <a:ext cx="10188574" cy="1107996"/>
          </a:xfrm>
        </p:spPr>
        <p:txBody>
          <a:bodyPr vert="horz"/>
          <a:lstStyle>
            <a:lvl1pPr algn="l">
              <a:defRPr sz="4000">
                <a:solidFill>
                  <a:schemeClr val="bg1"/>
                </a:solidFill>
                <a:latin typeface="+mj-lt"/>
              </a:defRPr>
            </a:lvl1pPr>
          </a:lstStyle>
          <a:p>
            <a:r>
              <a:rPr lang="en-US" dirty="0"/>
              <a:t>Click to edit final message/ conclusion</a:t>
            </a:r>
            <a:endParaRPr lang="en-GB" dirty="0"/>
          </a:p>
        </p:txBody>
      </p:sp>
      <p:sp>
        <p:nvSpPr>
          <p:cNvPr id="28" name="Text Placeholder 27">
            <a:extLst>
              <a:ext uri="{FF2B5EF4-FFF2-40B4-BE49-F238E27FC236}">
                <a16:creationId xmlns:a16="http://schemas.microsoft.com/office/drawing/2014/main" id="{E8F35C87-906D-4D57-AEA1-51A6917A784B}"/>
              </a:ext>
            </a:extLst>
          </p:cNvPr>
          <p:cNvSpPr>
            <a:spLocks noGrp="1"/>
          </p:cNvSpPr>
          <p:nvPr>
            <p:ph type="body" sz="quarter" idx="10" hasCustomPrompt="1"/>
          </p:nvPr>
        </p:nvSpPr>
        <p:spPr bwMode="black">
          <a:xfrm>
            <a:off x="515939" y="4917066"/>
            <a:ext cx="10188688" cy="400110"/>
          </a:xfrm>
        </p:spPr>
        <p:txBody>
          <a:bodyPr wrap="square">
            <a:spAutoFit/>
          </a:bodyPr>
          <a:lstStyle>
            <a:lvl1pPr marL="0" indent="0" algn="l">
              <a:spcBef>
                <a:spcPts val="0"/>
              </a:spcBef>
              <a:buFont typeface="Arial" panose="020B0604020202020204" pitchFamily="34" charset="0"/>
              <a:buNone/>
              <a:defRPr sz="2600" b="0">
                <a:solidFill>
                  <a:schemeClr val="bg1"/>
                </a:solidFill>
              </a:defRPr>
            </a:lvl1pPr>
            <a:lvl2pPr marL="0" indent="0" algn="l">
              <a:spcBef>
                <a:spcPts val="0"/>
              </a:spcBef>
              <a:buFont typeface="Arial" panose="020B0604020202020204" pitchFamily="34" charset="0"/>
              <a:buNone/>
              <a:defRPr sz="2600" b="0">
                <a:solidFill>
                  <a:schemeClr val="bg1"/>
                </a:solidFill>
              </a:defRPr>
            </a:lvl2pPr>
            <a:lvl3pPr marL="0" indent="0" algn="l">
              <a:spcBef>
                <a:spcPts val="0"/>
              </a:spcBef>
              <a:buNone/>
              <a:defRPr sz="2600" b="0">
                <a:solidFill>
                  <a:schemeClr val="bg1"/>
                </a:solidFill>
              </a:defRPr>
            </a:lvl3pPr>
            <a:lvl4pPr marL="0" indent="0" algn="l">
              <a:spcBef>
                <a:spcPts val="0"/>
              </a:spcBef>
              <a:buNone/>
              <a:defRPr sz="2600" b="0">
                <a:solidFill>
                  <a:schemeClr val="bg1"/>
                </a:solidFill>
              </a:defRPr>
            </a:lvl4pPr>
            <a:lvl5pPr marL="0" indent="0" algn="l">
              <a:spcBef>
                <a:spcPts val="0"/>
              </a:spcBef>
              <a:buNone/>
              <a:defRPr sz="2600" b="0">
                <a:solidFill>
                  <a:schemeClr val="bg1"/>
                </a:solidFill>
              </a:defRPr>
            </a:lvl5pPr>
            <a:lvl6pPr marL="0" indent="0" algn="l">
              <a:spcBef>
                <a:spcPts val="0"/>
              </a:spcBef>
              <a:buNone/>
              <a:defRPr sz="2600" b="0">
                <a:solidFill>
                  <a:schemeClr val="bg1"/>
                </a:solidFill>
              </a:defRPr>
            </a:lvl6pPr>
            <a:lvl7pPr marL="0" indent="0" algn="l">
              <a:spcBef>
                <a:spcPts val="0"/>
              </a:spcBef>
              <a:buNone/>
              <a:defRPr sz="2600" b="0">
                <a:solidFill>
                  <a:schemeClr val="bg1"/>
                </a:solidFill>
              </a:defRPr>
            </a:lvl7pPr>
            <a:lvl8pPr marL="0" indent="0" algn="l">
              <a:spcBef>
                <a:spcPts val="0"/>
              </a:spcBef>
              <a:buNone/>
              <a:defRPr sz="2600" b="0">
                <a:solidFill>
                  <a:schemeClr val="bg1"/>
                </a:solidFill>
              </a:defRPr>
            </a:lvl8pPr>
            <a:lvl9pPr marL="0" indent="0" algn="l">
              <a:spcBef>
                <a:spcPts val="0"/>
              </a:spcBef>
              <a:buNone/>
              <a:defRPr sz="2600" b="0">
                <a:solidFill>
                  <a:schemeClr val="bg1"/>
                </a:solidFill>
              </a:defRPr>
            </a:lvl9pPr>
          </a:lstStyle>
          <a:p>
            <a:pPr lvl="0"/>
            <a:r>
              <a:rPr lang="en-US" noProof="0" dirty="0"/>
              <a:t>Click to edit subtitle (optional)</a:t>
            </a:r>
          </a:p>
        </p:txBody>
      </p:sp>
      <p:sp>
        <p:nvSpPr>
          <p:cNvPr id="31" name="Text Placeholder 27">
            <a:extLst>
              <a:ext uri="{FF2B5EF4-FFF2-40B4-BE49-F238E27FC236}">
                <a16:creationId xmlns:a16="http://schemas.microsoft.com/office/drawing/2014/main" id="{43DC8F78-B7D3-41AB-BB2B-D9CE2BF9D12A}"/>
              </a:ext>
            </a:extLst>
          </p:cNvPr>
          <p:cNvSpPr>
            <a:spLocks noGrp="1"/>
          </p:cNvSpPr>
          <p:nvPr>
            <p:ph type="body" sz="quarter" idx="12" hasCustomPrompt="1"/>
          </p:nvPr>
        </p:nvSpPr>
        <p:spPr bwMode="black">
          <a:xfrm>
            <a:off x="515939" y="6021288"/>
            <a:ext cx="10188688" cy="276999"/>
          </a:xfrm>
        </p:spPr>
        <p:txBody>
          <a:bodyPr wrap="square" anchor="b">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a:t>Click to edit location, date (optional)</a:t>
            </a:r>
            <a:endParaRPr lang="en-US" noProof="0" dirty="0" err="1"/>
          </a:p>
        </p:txBody>
      </p:sp>
      <p:sp>
        <p:nvSpPr>
          <p:cNvPr id="32" name="Text Placeholder 27">
            <a:extLst>
              <a:ext uri="{FF2B5EF4-FFF2-40B4-BE49-F238E27FC236}">
                <a16:creationId xmlns:a16="http://schemas.microsoft.com/office/drawing/2014/main" id="{3D07F140-45A2-4E3B-958C-94C050A73E3D}"/>
              </a:ext>
            </a:extLst>
          </p:cNvPr>
          <p:cNvSpPr>
            <a:spLocks noGrp="1"/>
          </p:cNvSpPr>
          <p:nvPr>
            <p:ph type="body" sz="quarter" idx="13" hasCustomPrompt="1"/>
          </p:nvPr>
        </p:nvSpPr>
        <p:spPr bwMode="black">
          <a:xfrm>
            <a:off x="515939" y="6320353"/>
            <a:ext cx="10188688" cy="276999"/>
          </a:xfrm>
        </p:spPr>
        <p:txBody>
          <a:bodyPr wrap="square" anchor="t">
            <a:spAutoFit/>
          </a:bodyPr>
          <a:lstStyle>
            <a:lvl1pPr marL="0" indent="0" algn="l">
              <a:spcBef>
                <a:spcPts val="0"/>
              </a:spcBef>
              <a:buFont typeface="Arial" panose="020B0604020202020204" pitchFamily="34" charset="0"/>
              <a:buNone/>
              <a:defRPr sz="1800" b="0">
                <a:solidFill>
                  <a:schemeClr val="bg1"/>
                </a:solidFill>
              </a:defRPr>
            </a:lvl1pPr>
            <a:lvl2pPr marL="0" indent="0" algn="l">
              <a:spcBef>
                <a:spcPts val="0"/>
              </a:spcBef>
              <a:buFont typeface="Arial" panose="020B0604020202020204" pitchFamily="34" charset="0"/>
              <a:buNone/>
              <a:defRPr sz="1800" b="0">
                <a:solidFill>
                  <a:schemeClr val="bg1"/>
                </a:solidFill>
              </a:defRPr>
            </a:lvl2pPr>
            <a:lvl3pPr marL="0" indent="0" algn="l">
              <a:spcBef>
                <a:spcPts val="0"/>
              </a:spcBef>
              <a:buNone/>
              <a:defRPr sz="1800" b="0">
                <a:solidFill>
                  <a:schemeClr val="bg1"/>
                </a:solidFill>
              </a:defRPr>
            </a:lvl3pPr>
            <a:lvl4pPr marL="0" indent="0" algn="l">
              <a:spcBef>
                <a:spcPts val="0"/>
              </a:spcBef>
              <a:buNone/>
              <a:defRPr sz="1800" b="0">
                <a:solidFill>
                  <a:schemeClr val="bg1"/>
                </a:solidFill>
              </a:defRPr>
            </a:lvl4pPr>
            <a:lvl5pPr marL="0" indent="0" algn="l">
              <a:spcBef>
                <a:spcPts val="0"/>
              </a:spcBef>
              <a:buNone/>
              <a:defRPr sz="1800" b="0">
                <a:solidFill>
                  <a:schemeClr val="bg1"/>
                </a:solidFill>
              </a:defRPr>
            </a:lvl5pPr>
            <a:lvl6pPr marL="0" indent="0" algn="l">
              <a:spcBef>
                <a:spcPts val="0"/>
              </a:spcBef>
              <a:buNone/>
              <a:defRPr sz="1800" b="0">
                <a:solidFill>
                  <a:schemeClr val="bg1"/>
                </a:solidFill>
              </a:defRPr>
            </a:lvl6pPr>
            <a:lvl7pPr marL="0" indent="0" algn="l">
              <a:spcBef>
                <a:spcPts val="0"/>
              </a:spcBef>
              <a:buNone/>
              <a:defRPr sz="1800" b="0">
                <a:solidFill>
                  <a:schemeClr val="bg1"/>
                </a:solidFill>
              </a:defRPr>
            </a:lvl7pPr>
            <a:lvl8pPr marL="0" indent="0" algn="l">
              <a:spcBef>
                <a:spcPts val="0"/>
              </a:spcBef>
              <a:buNone/>
              <a:defRPr sz="1800" b="0">
                <a:solidFill>
                  <a:schemeClr val="bg1"/>
                </a:solidFill>
              </a:defRPr>
            </a:lvl8pPr>
            <a:lvl9pPr marL="0" indent="0" algn="l">
              <a:spcBef>
                <a:spcPts val="0"/>
              </a:spcBef>
              <a:buNone/>
              <a:defRPr sz="1800" b="0">
                <a:solidFill>
                  <a:schemeClr val="bg1"/>
                </a:solidFill>
              </a:defRPr>
            </a:lvl9pPr>
          </a:lstStyle>
          <a:p>
            <a:pPr lvl="0"/>
            <a:r>
              <a:rPr lang="en-US" noProof="0" dirty="0"/>
              <a:t>Click to edit Name Surname (optional)</a:t>
            </a:r>
          </a:p>
        </p:txBody>
      </p:sp>
      <p:cxnSp>
        <p:nvCxnSpPr>
          <p:cNvPr id="20" name="Straight Connector 2">
            <a:extLst>
              <a:ext uri="{FF2B5EF4-FFF2-40B4-BE49-F238E27FC236}">
                <a16:creationId xmlns:a16="http://schemas.microsoft.com/office/drawing/2014/main" id="{A72A2E85-767A-42A0-9274-1D3BCDBFC722}"/>
              </a:ext>
            </a:extLst>
          </p:cNvPr>
          <p:cNvCxnSpPr>
            <a:cxnSpLocks/>
          </p:cNvCxnSpPr>
          <p:nvPr userDrawn="1"/>
        </p:nvCxnSpPr>
        <p:spPr bwMode="black">
          <a:xfrm>
            <a:off x="515380" y="4655023"/>
            <a:ext cx="101885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EE20D2-7E2F-410C-85AC-045477D537A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bwMode="black">
          <a:xfrm>
            <a:off x="515380" y="633859"/>
            <a:ext cx="1764197" cy="323592"/>
          </a:xfrm>
          <a:prstGeom prst="rect">
            <a:avLst/>
          </a:prstGeom>
        </p:spPr>
      </p:pic>
    </p:spTree>
    <p:extLst>
      <p:ext uri="{BB962C8B-B14F-4D97-AF65-F5344CB8AC3E}">
        <p14:creationId xmlns:p14="http://schemas.microsoft.com/office/powerpoint/2010/main" val="34173384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 Nur Titel">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A1A0AB-FE90-4D69-B27C-CAC6E73E3875}"/>
              </a:ext>
            </a:extLst>
          </p:cNvPr>
          <p:cNvGraphicFramePr>
            <a:graphicFrameLocks noChangeAspect="1"/>
          </p:cNvGraphicFramePr>
          <p:nvPr userDrawn="1">
            <p:custDataLst>
              <p:tags r:id="rId1"/>
            </p:custDataLst>
            <p:extLst>
              <p:ext uri="{D42A27DB-BD31-4B8C-83A1-F6EECF244321}">
                <p14:modId xmlns:p14="http://schemas.microsoft.com/office/powerpoint/2010/main" val="3318905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95A1A0AB-FE90-4D69-B27C-CAC6E73E38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AE9972A-3B57-4CEE-8AA6-EDE85A54CBE7}"/>
              </a:ext>
            </a:extLst>
          </p:cNvPr>
          <p:cNvSpPr>
            <a:spLocks noGrp="1"/>
          </p:cNvSpPr>
          <p:nvPr>
            <p:ph type="title" hasCustomPrompt="1"/>
          </p:nvPr>
        </p:nvSpPr>
        <p:spPr bwMode="gray"/>
        <p:txBody>
          <a:bodyPr vert="horz"/>
          <a:lstStyle/>
          <a:p>
            <a:r>
              <a:rPr lang="de-DE" noProof="0"/>
              <a:t>Folientitel durch Klicken bearbeiten (maximal zweizeilig)</a:t>
            </a:r>
          </a:p>
        </p:txBody>
      </p:sp>
      <p:sp>
        <p:nvSpPr>
          <p:cNvPr id="3" name="Footer Placeholder 2">
            <a:extLst>
              <a:ext uri="{FF2B5EF4-FFF2-40B4-BE49-F238E27FC236}">
                <a16:creationId xmlns:a16="http://schemas.microsoft.com/office/drawing/2014/main" id="{EE3F8CCD-3133-4E68-A581-CAC14C49CBC3}"/>
              </a:ext>
            </a:extLst>
          </p:cNvPr>
          <p:cNvSpPr>
            <a:spLocks noGrp="1"/>
          </p:cNvSpPr>
          <p:nvPr>
            <p:ph type="ftr" sz="quarter" idx="10"/>
          </p:nvPr>
        </p:nvSpPr>
        <p:spPr bwMode="black"/>
        <p:txBody>
          <a:bodyPr/>
          <a:lstStyle/>
          <a:p>
            <a:r>
              <a:rPr lang="en-GB" noProof="0" dirty="0"/>
              <a:t>ArchUnit - Linting your Java/Kotlin Architecture with Unit tests</a:t>
            </a:r>
            <a:endParaRPr lang="de-DE" noProof="0" dirty="0"/>
          </a:p>
        </p:txBody>
      </p:sp>
      <p:sp>
        <p:nvSpPr>
          <p:cNvPr id="4" name="Slide Number Placeholder 3">
            <a:extLst>
              <a:ext uri="{FF2B5EF4-FFF2-40B4-BE49-F238E27FC236}">
                <a16:creationId xmlns:a16="http://schemas.microsoft.com/office/drawing/2014/main" id="{6D7F2062-A4EC-46A1-80FA-AFD6F34054F4}"/>
              </a:ext>
            </a:extLst>
          </p:cNvPr>
          <p:cNvSpPr>
            <a:spLocks noGrp="1"/>
          </p:cNvSpPr>
          <p:nvPr>
            <p:ph type="sldNum" sz="quarter" idx="11"/>
          </p:nvPr>
        </p:nvSpPr>
        <p:spPr bwMode="black"/>
        <p:txBody>
          <a:bodyPr/>
          <a:lstStyle/>
          <a:p>
            <a:fld id="{740E5443-3F17-4526-A9CF-4F2AF5CBABE6}" type="slidenum">
              <a:rPr lang="de-DE" noProof="0" smtClean="0"/>
              <a:pPr/>
              <a:t>‹#›</a:t>
            </a:fld>
            <a:endParaRPr lang="de-DE" noProof="0"/>
          </a:p>
        </p:txBody>
      </p:sp>
    </p:spTree>
    <p:extLst>
      <p:ext uri="{BB962C8B-B14F-4D97-AF65-F5344CB8AC3E}">
        <p14:creationId xmlns:p14="http://schemas.microsoft.com/office/powerpoint/2010/main" val="40205056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2.xml"/><Relationship Id="rId50" Type="http://schemas.openxmlformats.org/officeDocument/2006/relationships/image" Target="../media/image2.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47" Type="http://schemas.openxmlformats.org/officeDocument/2006/relationships/theme" Target="../theme/theme2.xml"/><Relationship Id="rId50" Type="http://schemas.openxmlformats.org/officeDocument/2006/relationships/image" Target="../media/image1.emf"/><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9" Type="http://schemas.openxmlformats.org/officeDocument/2006/relationships/slideLayout" Target="../slideLayouts/slideLayout74.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49" Type="http://schemas.openxmlformats.org/officeDocument/2006/relationships/oleObject" Target="../embeddings/oleObject44.bin"/><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 Id="rId48" Type="http://schemas.openxmlformats.org/officeDocument/2006/relationships/tags" Target="../tags/tag48.xml"/><Relationship Id="rId8" Type="http://schemas.openxmlformats.org/officeDocument/2006/relationships/slideLayout" Target="../slideLayouts/slideLayout53.xml"/><Relationship Id="rId51" Type="http://schemas.openxmlformats.org/officeDocument/2006/relationships/image" Target="../media/image2.emf"/><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slideLayout" Target="../slideLayouts/slideLayout91.xml"/><Relationship Id="rId20" Type="http://schemas.openxmlformats.org/officeDocument/2006/relationships/slideLayout" Target="../slideLayouts/slideLayout65.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355CBE9-4CBE-42E8-BDB4-95213D861FB9}"/>
              </a:ext>
            </a:extLst>
          </p:cNvPr>
          <p:cNvGraphicFramePr>
            <a:graphicFrameLocks noChangeAspect="1"/>
          </p:cNvGraphicFramePr>
          <p:nvPr userDrawn="1">
            <p:custDataLst>
              <p:tags r:id="rId47"/>
            </p:custDataLst>
            <p:extLst>
              <p:ext uri="{D42A27DB-BD31-4B8C-83A1-F6EECF244321}">
                <p14:modId xmlns:p14="http://schemas.microsoft.com/office/powerpoint/2010/main" val="4101580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8" imgW="306" imgH="306" progId="TCLayout.ActiveDocument.1">
                  <p:embed/>
                </p:oleObj>
              </mc:Choice>
              <mc:Fallback>
                <p:oleObj name="think-cell Slide" r:id="rId48" imgW="306" imgH="306" progId="TCLayout.ActiveDocument.1">
                  <p:embed/>
                  <p:pic>
                    <p:nvPicPr>
                      <p:cNvPr id="8" name="Object 7" hidden="1">
                        <a:extLst>
                          <a:ext uri="{FF2B5EF4-FFF2-40B4-BE49-F238E27FC236}">
                            <a16:creationId xmlns:a16="http://schemas.microsoft.com/office/drawing/2014/main" id="{F355CBE9-4CBE-42E8-BDB4-95213D861FB9}"/>
                          </a:ext>
                        </a:extLst>
                      </p:cNvPr>
                      <p:cNvPicPr/>
                      <p:nvPr/>
                    </p:nvPicPr>
                    <p:blipFill>
                      <a:blip r:embed="rId4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A04F3D6-3396-4779-BD2D-2D3BAC634DAD}"/>
              </a:ext>
            </a:extLst>
          </p:cNvPr>
          <p:cNvSpPr>
            <a:spLocks noGrp="1"/>
          </p:cNvSpPr>
          <p:nvPr>
            <p:ph type="title"/>
          </p:nvPr>
        </p:nvSpPr>
        <p:spPr bwMode="black">
          <a:xfrm>
            <a:off x="515379" y="955875"/>
            <a:ext cx="11160000" cy="443198"/>
          </a:xfrm>
          <a:prstGeom prst="rect">
            <a:avLst/>
          </a:prstGeom>
        </p:spPr>
        <p:txBody>
          <a:bodyPr vert="horz" wrap="square" lIns="0" tIns="0" rIns="0" bIns="0" rtlCol="0" anchor="b">
            <a:spAutoFit/>
          </a:bodyPr>
          <a:lstStyle/>
          <a:p>
            <a:r>
              <a:rPr lang="en-US" dirty="0"/>
              <a:t>Click to edit slide </a:t>
            </a:r>
            <a:r>
              <a:rPr lang="en-US"/>
              <a:t>title (</a:t>
            </a:r>
            <a:r>
              <a:rPr lang="en-US" dirty="0"/>
              <a:t>maximum two lines)</a:t>
            </a:r>
          </a:p>
        </p:txBody>
      </p:sp>
      <p:sp>
        <p:nvSpPr>
          <p:cNvPr id="3" name="Text Placeholder 2">
            <a:extLst>
              <a:ext uri="{FF2B5EF4-FFF2-40B4-BE49-F238E27FC236}">
                <a16:creationId xmlns:a16="http://schemas.microsoft.com/office/drawing/2014/main" id="{E7C2070C-215B-4CAE-964D-4F9DFD95E5BE}"/>
              </a:ext>
            </a:extLst>
          </p:cNvPr>
          <p:cNvSpPr>
            <a:spLocks noGrp="1"/>
          </p:cNvSpPr>
          <p:nvPr>
            <p:ph type="body" idx="1"/>
          </p:nvPr>
        </p:nvSpPr>
        <p:spPr bwMode="black">
          <a:xfrm>
            <a:off x="515380" y="1772816"/>
            <a:ext cx="11160000" cy="4824000"/>
          </a:xfrm>
          <a:prstGeom prst="rect">
            <a:avLst/>
          </a:prstGeom>
        </p:spPr>
        <p:txBody>
          <a:bodyPr vert="horz" lIns="0" tIns="0" rIns="0" bIns="0" rtlCol="0">
            <a:noAutofit/>
          </a:bodyPr>
          <a:lstStyle/>
          <a:p>
            <a:pPr lvl="0"/>
            <a:r>
              <a:rPr lang="en-US" noProof="0" dirty="0"/>
              <a:t>Click to edit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5" name="Footer Placeholder 4">
            <a:extLst>
              <a:ext uri="{FF2B5EF4-FFF2-40B4-BE49-F238E27FC236}">
                <a16:creationId xmlns:a16="http://schemas.microsoft.com/office/drawing/2014/main" id="{56860A76-C3EE-49C3-A92A-5A25AF0D2AAF}"/>
              </a:ext>
            </a:extLst>
          </p:cNvPr>
          <p:cNvSpPr>
            <a:spLocks noGrp="1"/>
          </p:cNvSpPr>
          <p:nvPr>
            <p:ph type="ftr" sz="quarter" idx="3"/>
          </p:nvPr>
        </p:nvSpPr>
        <p:spPr bwMode="black">
          <a:xfrm>
            <a:off x="515938" y="6628710"/>
            <a:ext cx="10800000" cy="123111"/>
          </a:xfrm>
          <a:prstGeom prst="rect">
            <a:avLst/>
          </a:prstGeom>
        </p:spPr>
        <p:txBody>
          <a:bodyPr vert="horz" wrap="square" lIns="0" tIns="0" rIns="0" bIns="0" rtlCol="0" anchor="ctr">
            <a:spAutoFit/>
          </a:bodyPr>
          <a:lstStyle>
            <a:lvl1pPr algn="l" rtl="0">
              <a:defRPr sz="800">
                <a:solidFill>
                  <a:schemeClr val="accent5"/>
                </a:solidFill>
                <a:latin typeface="+mn-lt"/>
                <a:cs typeface="GothamSSm Light" pitchFamily="2" charset="0"/>
              </a:defRPr>
            </a:lvl1pPr>
          </a:lstStyle>
          <a:p>
            <a:r>
              <a:rPr lang="en-GB" dirty="0"/>
              <a:t>ArchUnit - Linting your Java/Kotlin Architecture with Unit tests</a:t>
            </a:r>
            <a:endParaRPr lang="en-US" dirty="0"/>
          </a:p>
        </p:txBody>
      </p:sp>
      <p:sp>
        <p:nvSpPr>
          <p:cNvPr id="6" name="Slide Number Placeholder 5">
            <a:extLst>
              <a:ext uri="{FF2B5EF4-FFF2-40B4-BE49-F238E27FC236}">
                <a16:creationId xmlns:a16="http://schemas.microsoft.com/office/drawing/2014/main" id="{766DA38A-5D08-490E-8BBB-6050BA6CC9A3}"/>
              </a:ext>
            </a:extLst>
          </p:cNvPr>
          <p:cNvSpPr>
            <a:spLocks noGrp="1"/>
          </p:cNvSpPr>
          <p:nvPr>
            <p:ph type="sldNum" sz="quarter" idx="4"/>
          </p:nvPr>
        </p:nvSpPr>
        <p:spPr bwMode="black">
          <a:xfrm>
            <a:off x="11675378" y="6628710"/>
            <a:ext cx="253269" cy="123111"/>
          </a:xfrm>
          <a:prstGeom prst="rect">
            <a:avLst/>
          </a:prstGeom>
        </p:spPr>
        <p:txBody>
          <a:bodyPr vert="horz" wrap="square" lIns="0" tIns="0" rIns="0" bIns="0" rtlCol="0" anchor="ctr">
            <a:spAutoFit/>
          </a:bodyPr>
          <a:lstStyle>
            <a:lvl1pPr algn="r" rtl="0">
              <a:defRPr sz="800">
                <a:solidFill>
                  <a:schemeClr val="accent5"/>
                </a:solidFill>
              </a:defRPr>
            </a:lvl1pPr>
          </a:lstStyle>
          <a:p>
            <a:fld id="{740E5443-3F17-4526-A9CF-4F2AF5CBABE6}" type="slidenum">
              <a:rPr lang="en-US" smtClean="0"/>
              <a:pPr/>
              <a:t>‹#›</a:t>
            </a:fld>
            <a:endParaRPr lang="en-US" dirty="0"/>
          </a:p>
        </p:txBody>
      </p:sp>
      <p:pic>
        <p:nvPicPr>
          <p:cNvPr id="12" name="Picture 11">
            <a:extLst>
              <a:ext uri="{FF2B5EF4-FFF2-40B4-BE49-F238E27FC236}">
                <a16:creationId xmlns:a16="http://schemas.microsoft.com/office/drawing/2014/main" id="{F5029C09-2FA4-4B66-AFE0-232A38A5CE74}"/>
              </a:ext>
            </a:extLst>
          </p:cNvPr>
          <p:cNvPicPr>
            <a:picLocks noChangeAspect="1"/>
          </p:cNvPicPr>
          <p:nvPr userDrawn="1"/>
        </p:nvPicPr>
        <p:blipFill>
          <a:blip r:embed="rId50" cstate="print">
            <a:extLst>
              <a:ext uri="{28A0092B-C50C-407E-A947-70E740481C1C}">
                <a14:useLocalDpi xmlns:a14="http://schemas.microsoft.com/office/drawing/2010/main" val="0"/>
              </a:ext>
            </a:extLst>
          </a:blip>
          <a:stretch>
            <a:fillRect/>
          </a:stretch>
        </p:blipFill>
        <p:spPr bwMode="black">
          <a:xfrm>
            <a:off x="10964152" y="169129"/>
            <a:ext cx="964929" cy="176748"/>
          </a:xfrm>
          <a:prstGeom prst="rect">
            <a:avLst/>
          </a:prstGeom>
        </p:spPr>
      </p:pic>
    </p:spTree>
    <p:extLst>
      <p:ext uri="{BB962C8B-B14F-4D97-AF65-F5344CB8AC3E}">
        <p14:creationId xmlns:p14="http://schemas.microsoft.com/office/powerpoint/2010/main" val="1638694582"/>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8" r:id="rId3"/>
    <p:sldLayoutId id="2147483679" r:id="rId4"/>
    <p:sldLayoutId id="2147483681" r:id="rId5"/>
    <p:sldLayoutId id="2147483694" r:id="rId6"/>
    <p:sldLayoutId id="2147483680" r:id="rId7"/>
    <p:sldLayoutId id="2147483695" r:id="rId8"/>
    <p:sldLayoutId id="2147483682" r:id="rId9"/>
    <p:sldLayoutId id="2147483653" r:id="rId10"/>
    <p:sldLayoutId id="2147483683" r:id="rId11"/>
    <p:sldLayoutId id="2147483674" r:id="rId12"/>
    <p:sldLayoutId id="2147483657" r:id="rId13"/>
    <p:sldLayoutId id="2147483672" r:id="rId14"/>
    <p:sldLayoutId id="2147483654" r:id="rId15"/>
    <p:sldLayoutId id="2147483686" r:id="rId16"/>
    <p:sldLayoutId id="2147483655" r:id="rId17"/>
    <p:sldLayoutId id="2147483659" r:id="rId18"/>
    <p:sldLayoutId id="2147483656" r:id="rId19"/>
    <p:sldLayoutId id="2147483658" r:id="rId20"/>
    <p:sldLayoutId id="2147483660" r:id="rId21"/>
    <p:sldLayoutId id="2147483661" r:id="rId22"/>
    <p:sldLayoutId id="2147483673" r:id="rId23"/>
    <p:sldLayoutId id="2147483669" r:id="rId24"/>
    <p:sldLayoutId id="2147483670" r:id="rId25"/>
    <p:sldLayoutId id="2147483671" r:id="rId26"/>
    <p:sldLayoutId id="2147483665" r:id="rId27"/>
    <p:sldLayoutId id="2147483663" r:id="rId28"/>
    <p:sldLayoutId id="2147483662" r:id="rId29"/>
    <p:sldLayoutId id="2147483664" r:id="rId30"/>
    <p:sldLayoutId id="2147483667" r:id="rId31"/>
    <p:sldLayoutId id="2147483668" r:id="rId32"/>
    <p:sldLayoutId id="2147483696" r:id="rId33"/>
    <p:sldLayoutId id="2147483666" r:id="rId34"/>
    <p:sldLayoutId id="2147483675" r:id="rId35"/>
    <p:sldLayoutId id="2147483687" r:id="rId36"/>
    <p:sldLayoutId id="2147483688" r:id="rId37"/>
    <p:sldLayoutId id="2147483689" r:id="rId38"/>
    <p:sldLayoutId id="2147483676" r:id="rId39"/>
    <p:sldLayoutId id="2147483690" r:id="rId40"/>
    <p:sldLayoutId id="2147483691" r:id="rId41"/>
    <p:sldLayoutId id="2147483692" r:id="rId42"/>
    <p:sldLayoutId id="2147483693" r:id="rId43"/>
    <p:sldLayoutId id="2147483684" r:id="rId44"/>
    <p:sldLayoutId id="2147483685" r:id="rId45"/>
  </p:sldLayoutIdLst>
  <p:hf sldNum="0" hd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1"/>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2pPr>
      <a:lvl3pPr marL="216000" indent="-216000" algn="l" defTabSz="914400" rtl="0" eaLnBrk="1" latinLnBrk="0" hangingPunct="1">
        <a:lnSpc>
          <a:spcPct val="100000"/>
        </a:lnSpc>
        <a:spcBef>
          <a:spcPts val="600"/>
        </a:spcBef>
        <a:buClr>
          <a:schemeClr val="tx2"/>
        </a:buClr>
        <a:buFont typeface="Wingdings" panose="05000000000000000000" pitchFamily="2" charset="2"/>
        <a:buChar char="§"/>
        <a:defRPr sz="2000" kern="1200">
          <a:solidFill>
            <a:schemeClr val="tx1"/>
          </a:solidFill>
          <a:latin typeface="+mn-lt"/>
          <a:ea typeface="+mn-ea"/>
          <a:cs typeface="+mn-cs"/>
        </a:defRPr>
      </a:lvl3pPr>
      <a:lvl4pPr marL="432000" indent="-216000" algn="l" defTabSz="914400" rtl="0" eaLnBrk="1" latinLnBrk="0" hangingPunct="1">
        <a:lnSpc>
          <a:spcPct val="100000"/>
        </a:lnSpc>
        <a:spcBef>
          <a:spcPts val="400"/>
        </a:spcBef>
        <a:buClr>
          <a:schemeClr val="tx2"/>
        </a:buClr>
        <a:buFont typeface="Wingdings" panose="05000000000000000000" pitchFamily="2" charset="2"/>
        <a:buChar char="§"/>
        <a:defRPr sz="1800" kern="1200">
          <a:solidFill>
            <a:schemeClr val="tx1"/>
          </a:solidFill>
          <a:latin typeface="+mn-lt"/>
          <a:ea typeface="+mn-ea"/>
          <a:cs typeface="+mn-cs"/>
        </a:defRPr>
      </a:lvl4pPr>
      <a:lvl5pPr marL="648000" indent="-216000" algn="l" defTabSz="914400" rtl="0" eaLnBrk="1" latinLnBrk="0" hangingPunct="1">
        <a:lnSpc>
          <a:spcPct val="100000"/>
        </a:lnSpc>
        <a:spcBef>
          <a:spcPts val="300"/>
        </a:spcBef>
        <a:buClr>
          <a:schemeClr val="tx2"/>
        </a:buClr>
        <a:buFont typeface="Wingdings" panose="05000000000000000000" pitchFamily="2" charset="2"/>
        <a:buChar char="§"/>
        <a:defRPr sz="1800" kern="1200">
          <a:solidFill>
            <a:schemeClr val="tx1"/>
          </a:solidFill>
          <a:latin typeface="+mn-lt"/>
          <a:ea typeface="+mn-ea"/>
          <a:cs typeface="+mn-cs"/>
        </a:defRPr>
      </a:lvl5pPr>
      <a:lvl6pPr marL="648000" indent="-216000" algn="l" defTabSz="914400" rtl="0" eaLnBrk="1" latinLnBrk="0" hangingPunct="1">
        <a:lnSpc>
          <a:spcPct val="100000"/>
        </a:lnSpc>
        <a:spcBef>
          <a:spcPts val="300"/>
        </a:spcBef>
        <a:buClr>
          <a:schemeClr val="tx2"/>
        </a:buClr>
        <a:buFont typeface="Wingdings" panose="05000000000000000000" pitchFamily="2" charset="2"/>
        <a:buChar char="§"/>
        <a:defRPr sz="1800" kern="1200">
          <a:solidFill>
            <a:schemeClr val="tx1"/>
          </a:solidFill>
          <a:latin typeface="+mn-lt"/>
          <a:ea typeface="+mn-ea"/>
          <a:cs typeface="+mn-cs"/>
        </a:defRPr>
      </a:lvl6pPr>
      <a:lvl7pPr marL="648000" indent="-216000" algn="l" defTabSz="914400" rtl="0" eaLnBrk="1" latinLnBrk="0" hangingPunct="1">
        <a:lnSpc>
          <a:spcPct val="100000"/>
        </a:lnSpc>
        <a:spcBef>
          <a:spcPts val="300"/>
        </a:spcBef>
        <a:buClr>
          <a:schemeClr val="tx2"/>
        </a:buClr>
        <a:buFont typeface="Wingdings" panose="05000000000000000000" pitchFamily="2" charset="2"/>
        <a:buChar char="§"/>
        <a:defRPr sz="1800" kern="1200">
          <a:solidFill>
            <a:schemeClr val="tx1"/>
          </a:solidFill>
          <a:latin typeface="+mn-lt"/>
          <a:ea typeface="+mn-ea"/>
          <a:cs typeface="+mn-cs"/>
        </a:defRPr>
      </a:lvl7pPr>
      <a:lvl8pPr marL="648000" indent="-216000" algn="l" defTabSz="914400" rtl="0" eaLnBrk="1" latinLnBrk="0" hangingPunct="1">
        <a:lnSpc>
          <a:spcPct val="100000"/>
        </a:lnSpc>
        <a:spcBef>
          <a:spcPts val="300"/>
        </a:spcBef>
        <a:buClr>
          <a:schemeClr val="tx2"/>
        </a:buClr>
        <a:buFont typeface="Wingdings" panose="05000000000000000000" pitchFamily="2" charset="2"/>
        <a:buChar char="§"/>
        <a:defRPr sz="1800" kern="1200">
          <a:solidFill>
            <a:schemeClr val="tx1"/>
          </a:solidFill>
          <a:latin typeface="+mn-lt"/>
          <a:ea typeface="+mn-ea"/>
          <a:cs typeface="+mn-cs"/>
        </a:defRPr>
      </a:lvl8pPr>
      <a:lvl9pPr marL="648000" indent="-216000" algn="l" defTabSz="914400" rtl="0" eaLnBrk="1" latinLnBrk="0" hangingPunct="1">
        <a:lnSpc>
          <a:spcPct val="100000"/>
        </a:lnSpc>
        <a:spcBef>
          <a:spcPts val="300"/>
        </a:spcBef>
        <a:buClr>
          <a:schemeClr val="tx2"/>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userDrawn="1">
          <p15:clr>
            <a:srgbClr val="F26B43"/>
          </p15:clr>
        </p15:guide>
        <p15:guide id="3" pos="7355" userDrawn="1">
          <p15:clr>
            <a:srgbClr val="F26B43"/>
          </p15:clr>
        </p15:guide>
        <p15:guide id="4" orient="horz" pos="4156" userDrawn="1">
          <p15:clr>
            <a:srgbClr val="F26B43"/>
          </p15:clr>
        </p15:guide>
        <p15:guide id="5" pos="3681" userDrawn="1">
          <p15:clr>
            <a:srgbClr val="F26B43"/>
          </p15:clr>
        </p15:guide>
        <p15:guide id="6" pos="3999" userDrawn="1">
          <p15:clr>
            <a:srgbClr val="F26B43"/>
          </p15:clr>
        </p15:guide>
        <p15:guide id="7" orient="horz" pos="1117" userDrawn="1">
          <p15:clr>
            <a:srgbClr val="F26B43"/>
          </p15:clr>
        </p15:guide>
        <p15:guide id="8" pos="2457" userDrawn="1">
          <p15:clr>
            <a:srgbClr val="F26B43"/>
          </p15:clr>
        </p15:guide>
        <p15:guide id="9" pos="2774" userDrawn="1">
          <p15:clr>
            <a:srgbClr val="F26B43"/>
          </p15:clr>
        </p15:guide>
        <p15:guide id="10" pos="4906" userDrawn="1">
          <p15:clr>
            <a:srgbClr val="F26B43"/>
          </p15:clr>
        </p15:guide>
        <p15:guide id="11" pos="52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355CBE9-4CBE-42E8-BDB4-95213D861FB9}"/>
              </a:ext>
            </a:extLst>
          </p:cNvPr>
          <p:cNvGraphicFramePr>
            <a:graphicFrameLocks noChangeAspect="1"/>
          </p:cNvGraphicFramePr>
          <p:nvPr userDrawn="1">
            <p:custDataLst>
              <p:tags r:id="rId48"/>
            </p:custDataLst>
            <p:extLst>
              <p:ext uri="{D42A27DB-BD31-4B8C-83A1-F6EECF244321}">
                <p14:modId xmlns:p14="http://schemas.microsoft.com/office/powerpoint/2010/main" val="4101580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9" imgW="306" imgH="306" progId="TCLayout.ActiveDocument.1">
                  <p:embed/>
                </p:oleObj>
              </mc:Choice>
              <mc:Fallback>
                <p:oleObj name="think-cell Slide" r:id="rId49" imgW="306" imgH="306" progId="TCLayout.ActiveDocument.1">
                  <p:embed/>
                  <p:pic>
                    <p:nvPicPr>
                      <p:cNvPr id="8" name="Object 7" hidden="1">
                        <a:extLst>
                          <a:ext uri="{FF2B5EF4-FFF2-40B4-BE49-F238E27FC236}">
                            <a16:creationId xmlns:a16="http://schemas.microsoft.com/office/drawing/2014/main" id="{F355CBE9-4CBE-42E8-BDB4-95213D861FB9}"/>
                          </a:ext>
                        </a:extLst>
                      </p:cNvPr>
                      <p:cNvPicPr/>
                      <p:nvPr/>
                    </p:nvPicPr>
                    <p:blipFill>
                      <a:blip r:embed="rId50"/>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A04F3D6-3396-4779-BD2D-2D3BAC634DAD}"/>
              </a:ext>
            </a:extLst>
          </p:cNvPr>
          <p:cNvSpPr>
            <a:spLocks noGrp="1"/>
          </p:cNvSpPr>
          <p:nvPr>
            <p:ph type="title"/>
          </p:nvPr>
        </p:nvSpPr>
        <p:spPr bwMode="black">
          <a:xfrm>
            <a:off x="515379" y="955875"/>
            <a:ext cx="11160000" cy="443198"/>
          </a:xfrm>
          <a:prstGeom prst="rect">
            <a:avLst/>
          </a:prstGeom>
        </p:spPr>
        <p:txBody>
          <a:bodyPr vert="horz" wrap="square" lIns="0" tIns="0" rIns="0" bIns="0" rtlCol="0" anchor="b">
            <a:spAutoFit/>
          </a:bodyPr>
          <a:lstStyle/>
          <a:p>
            <a:r>
              <a:rPr lang="en-US" dirty="0"/>
              <a:t>Click to edit slide title (maximum two lines)</a:t>
            </a:r>
          </a:p>
        </p:txBody>
      </p:sp>
      <p:sp>
        <p:nvSpPr>
          <p:cNvPr id="3" name="Text Placeholder 2">
            <a:extLst>
              <a:ext uri="{FF2B5EF4-FFF2-40B4-BE49-F238E27FC236}">
                <a16:creationId xmlns:a16="http://schemas.microsoft.com/office/drawing/2014/main" id="{E7C2070C-215B-4CAE-964D-4F9DFD95E5BE}"/>
              </a:ext>
            </a:extLst>
          </p:cNvPr>
          <p:cNvSpPr>
            <a:spLocks noGrp="1"/>
          </p:cNvSpPr>
          <p:nvPr>
            <p:ph type="body" idx="1"/>
          </p:nvPr>
        </p:nvSpPr>
        <p:spPr bwMode="black">
          <a:xfrm>
            <a:off x="515380" y="1772816"/>
            <a:ext cx="11160000" cy="4824000"/>
          </a:xfrm>
          <a:prstGeom prst="rect">
            <a:avLst/>
          </a:prstGeom>
        </p:spPr>
        <p:txBody>
          <a:bodyPr vert="horz" lIns="0" tIns="0" rIns="0" bIns="0" rtlCol="0">
            <a:noAutofit/>
          </a:bodyPr>
          <a:lstStyle/>
          <a:p>
            <a:pPr lvl="0"/>
            <a:r>
              <a:rPr lang="en-US" noProof="0" dirty="0"/>
              <a:t>Click to edit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5" name="Footer Placeholder 4">
            <a:extLst>
              <a:ext uri="{FF2B5EF4-FFF2-40B4-BE49-F238E27FC236}">
                <a16:creationId xmlns:a16="http://schemas.microsoft.com/office/drawing/2014/main" id="{56860A76-C3EE-49C3-A92A-5A25AF0D2AAF}"/>
              </a:ext>
            </a:extLst>
          </p:cNvPr>
          <p:cNvSpPr>
            <a:spLocks noGrp="1"/>
          </p:cNvSpPr>
          <p:nvPr>
            <p:ph type="ftr" sz="quarter" idx="3"/>
          </p:nvPr>
        </p:nvSpPr>
        <p:spPr bwMode="black">
          <a:xfrm>
            <a:off x="515938" y="6628710"/>
            <a:ext cx="10800000" cy="123111"/>
          </a:xfrm>
          <a:prstGeom prst="rect">
            <a:avLst/>
          </a:prstGeom>
        </p:spPr>
        <p:txBody>
          <a:bodyPr vert="horz" wrap="square" lIns="0" tIns="0" rIns="0" bIns="0" rtlCol="0" anchor="ctr">
            <a:spAutoFit/>
          </a:bodyPr>
          <a:lstStyle>
            <a:lvl1pPr algn="l" rtl="0">
              <a:defRPr sz="800">
                <a:solidFill>
                  <a:schemeClr val="accent5"/>
                </a:solidFill>
                <a:latin typeface="+mn-lt"/>
                <a:cs typeface="GothamSSm Light" pitchFamily="2" charset="0"/>
              </a:defRPr>
            </a:lvl1pPr>
          </a:lstStyle>
          <a:p>
            <a:r>
              <a:rPr lang="en-GB" dirty="0"/>
              <a:t>ArchUnit - Linting your Java/Kotlin Architecture with Unit tests</a:t>
            </a:r>
            <a:endParaRPr lang="en-US" dirty="0"/>
          </a:p>
        </p:txBody>
      </p:sp>
      <p:sp>
        <p:nvSpPr>
          <p:cNvPr id="6" name="Slide Number Placeholder 5">
            <a:extLst>
              <a:ext uri="{FF2B5EF4-FFF2-40B4-BE49-F238E27FC236}">
                <a16:creationId xmlns:a16="http://schemas.microsoft.com/office/drawing/2014/main" id="{766DA38A-5D08-490E-8BBB-6050BA6CC9A3}"/>
              </a:ext>
            </a:extLst>
          </p:cNvPr>
          <p:cNvSpPr>
            <a:spLocks noGrp="1"/>
          </p:cNvSpPr>
          <p:nvPr>
            <p:ph type="sldNum" sz="quarter" idx="4"/>
          </p:nvPr>
        </p:nvSpPr>
        <p:spPr bwMode="black">
          <a:xfrm>
            <a:off x="11675378" y="6628710"/>
            <a:ext cx="253269" cy="123111"/>
          </a:xfrm>
          <a:prstGeom prst="rect">
            <a:avLst/>
          </a:prstGeom>
        </p:spPr>
        <p:txBody>
          <a:bodyPr vert="horz" wrap="square" lIns="0" tIns="0" rIns="0" bIns="0" rtlCol="0" anchor="ctr">
            <a:spAutoFit/>
          </a:bodyPr>
          <a:lstStyle>
            <a:lvl1pPr algn="r" rtl="0">
              <a:defRPr sz="800">
                <a:solidFill>
                  <a:schemeClr val="accent5"/>
                </a:solidFill>
              </a:defRPr>
            </a:lvl1pPr>
          </a:lstStyle>
          <a:p>
            <a:fld id="{740E5443-3F17-4526-A9CF-4F2AF5CBABE6}" type="slidenum">
              <a:rPr lang="en-US" smtClean="0"/>
              <a:pPr/>
              <a:t>‹#›</a:t>
            </a:fld>
            <a:endParaRPr lang="en-US" dirty="0"/>
          </a:p>
        </p:txBody>
      </p:sp>
      <p:pic>
        <p:nvPicPr>
          <p:cNvPr id="12" name="Picture 11">
            <a:extLst>
              <a:ext uri="{FF2B5EF4-FFF2-40B4-BE49-F238E27FC236}">
                <a16:creationId xmlns:a16="http://schemas.microsoft.com/office/drawing/2014/main" id="{F5029C09-2FA4-4B66-AFE0-232A38A5CE74}"/>
              </a:ext>
            </a:extLst>
          </p:cNvPr>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bwMode="black">
          <a:xfrm>
            <a:off x="10964152" y="169129"/>
            <a:ext cx="964929" cy="176748"/>
          </a:xfrm>
          <a:prstGeom prst="rect">
            <a:avLst/>
          </a:prstGeom>
        </p:spPr>
      </p:pic>
    </p:spTree>
    <p:extLst>
      <p:ext uri="{BB962C8B-B14F-4D97-AF65-F5344CB8AC3E}">
        <p14:creationId xmlns:p14="http://schemas.microsoft.com/office/powerpoint/2010/main" val="29109940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Lst>
  <p:hf sldNum="0" hd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kern="1200">
          <a:solidFill>
            <a:schemeClr val="tx1"/>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2pPr>
      <a:lvl3pPr marL="216000" indent="-216000" algn="l" defTabSz="914400" rtl="0" eaLnBrk="1" latinLnBrk="0" hangingPunct="1">
        <a:lnSpc>
          <a:spcPct val="100000"/>
        </a:lnSpc>
        <a:spcBef>
          <a:spcPts val="600"/>
        </a:spcBef>
        <a:buClr>
          <a:schemeClr val="tx2"/>
        </a:buClr>
        <a:buFont typeface="Wingdings" panose="05000000000000000000" pitchFamily="2" charset="2"/>
        <a:buChar char="§"/>
        <a:defRPr sz="2000" kern="1200">
          <a:solidFill>
            <a:schemeClr val="tx1"/>
          </a:solidFill>
          <a:latin typeface="+mn-lt"/>
          <a:ea typeface="+mn-ea"/>
          <a:cs typeface="+mn-cs"/>
        </a:defRPr>
      </a:lvl3pPr>
      <a:lvl4pPr marL="432000" indent="-216000" algn="l" defTabSz="914400" rtl="0" eaLnBrk="1" latinLnBrk="0" hangingPunct="1">
        <a:lnSpc>
          <a:spcPct val="100000"/>
        </a:lnSpc>
        <a:spcBef>
          <a:spcPts val="400"/>
        </a:spcBef>
        <a:buClr>
          <a:schemeClr val="tx2"/>
        </a:buClr>
        <a:buFont typeface="Wingdings" panose="05000000000000000000" pitchFamily="2" charset="2"/>
        <a:buChar char="§"/>
        <a:defRPr sz="1800" kern="1200">
          <a:solidFill>
            <a:schemeClr val="tx1"/>
          </a:solidFill>
          <a:latin typeface="+mn-lt"/>
          <a:ea typeface="+mn-ea"/>
          <a:cs typeface="+mn-cs"/>
        </a:defRPr>
      </a:lvl4pPr>
      <a:lvl5pPr marL="648000" indent="-216000" algn="l" defTabSz="914400" rtl="0" eaLnBrk="1" latinLnBrk="0" hangingPunct="1">
        <a:lnSpc>
          <a:spcPct val="100000"/>
        </a:lnSpc>
        <a:spcBef>
          <a:spcPts val="300"/>
        </a:spcBef>
        <a:buClr>
          <a:schemeClr val="tx2"/>
        </a:buClr>
        <a:buFont typeface="Wingdings" panose="05000000000000000000" pitchFamily="2" charset="2"/>
        <a:buChar char="§"/>
        <a:defRPr sz="1800" kern="1200">
          <a:solidFill>
            <a:schemeClr val="tx1"/>
          </a:solidFill>
          <a:latin typeface="+mn-lt"/>
          <a:ea typeface="+mn-ea"/>
          <a:cs typeface="+mn-cs"/>
        </a:defRPr>
      </a:lvl5pPr>
      <a:lvl6pPr marL="648000" indent="-216000" algn="l" defTabSz="914400" rtl="0" eaLnBrk="1" latinLnBrk="0" hangingPunct="1">
        <a:lnSpc>
          <a:spcPct val="100000"/>
        </a:lnSpc>
        <a:spcBef>
          <a:spcPts val="300"/>
        </a:spcBef>
        <a:buClr>
          <a:schemeClr val="tx2"/>
        </a:buClr>
        <a:buFont typeface="Wingdings" panose="05000000000000000000" pitchFamily="2" charset="2"/>
        <a:buChar char="§"/>
        <a:defRPr sz="1800" kern="1200">
          <a:solidFill>
            <a:schemeClr val="tx1"/>
          </a:solidFill>
          <a:latin typeface="+mn-lt"/>
          <a:ea typeface="+mn-ea"/>
          <a:cs typeface="+mn-cs"/>
        </a:defRPr>
      </a:lvl6pPr>
      <a:lvl7pPr marL="648000" indent="-216000" algn="l" defTabSz="914400" rtl="0" eaLnBrk="1" latinLnBrk="0" hangingPunct="1">
        <a:lnSpc>
          <a:spcPct val="100000"/>
        </a:lnSpc>
        <a:spcBef>
          <a:spcPts val="300"/>
        </a:spcBef>
        <a:buClr>
          <a:schemeClr val="tx2"/>
        </a:buClr>
        <a:buFont typeface="Wingdings" panose="05000000000000000000" pitchFamily="2" charset="2"/>
        <a:buChar char="§"/>
        <a:defRPr sz="1800" kern="1200">
          <a:solidFill>
            <a:schemeClr val="tx1"/>
          </a:solidFill>
          <a:latin typeface="+mn-lt"/>
          <a:ea typeface="+mn-ea"/>
          <a:cs typeface="+mn-cs"/>
        </a:defRPr>
      </a:lvl7pPr>
      <a:lvl8pPr marL="648000" indent="-216000" algn="l" defTabSz="914400" rtl="0" eaLnBrk="1" latinLnBrk="0" hangingPunct="1">
        <a:lnSpc>
          <a:spcPct val="100000"/>
        </a:lnSpc>
        <a:spcBef>
          <a:spcPts val="300"/>
        </a:spcBef>
        <a:buClr>
          <a:schemeClr val="tx2"/>
        </a:buClr>
        <a:buFont typeface="Wingdings" panose="05000000000000000000" pitchFamily="2" charset="2"/>
        <a:buChar char="§"/>
        <a:defRPr sz="1800" kern="1200">
          <a:solidFill>
            <a:schemeClr val="tx1"/>
          </a:solidFill>
          <a:latin typeface="+mn-lt"/>
          <a:ea typeface="+mn-ea"/>
          <a:cs typeface="+mn-cs"/>
        </a:defRPr>
      </a:lvl8pPr>
      <a:lvl9pPr marL="648000" indent="-216000" algn="l" defTabSz="914400" rtl="0" eaLnBrk="1" latinLnBrk="0" hangingPunct="1">
        <a:lnSpc>
          <a:spcPct val="100000"/>
        </a:lnSpc>
        <a:spcBef>
          <a:spcPts val="300"/>
        </a:spcBef>
        <a:buClr>
          <a:schemeClr val="tx2"/>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p15:clr>
            <a:srgbClr val="F26B43"/>
          </p15:clr>
        </p15:guide>
        <p15:guide id="3" pos="7355">
          <p15:clr>
            <a:srgbClr val="F26B43"/>
          </p15:clr>
        </p15:guide>
        <p15:guide id="4" orient="horz" pos="4156">
          <p15:clr>
            <a:srgbClr val="F26B43"/>
          </p15:clr>
        </p15:guide>
        <p15:guide id="5" pos="3681">
          <p15:clr>
            <a:srgbClr val="F26B43"/>
          </p15:clr>
        </p15:guide>
        <p15:guide id="6" pos="3999">
          <p15:clr>
            <a:srgbClr val="F26B43"/>
          </p15:clr>
        </p15:guide>
        <p15:guide id="7" orient="horz" pos="1117">
          <p15:clr>
            <a:srgbClr val="F26B43"/>
          </p15:clr>
        </p15:guide>
        <p15:guide id="8" pos="2457">
          <p15:clr>
            <a:srgbClr val="F26B43"/>
          </p15:clr>
        </p15:guide>
        <p15:guide id="9" pos="2774">
          <p15:clr>
            <a:srgbClr val="F26B43"/>
          </p15:clr>
        </p15:guide>
        <p15:guide id="10" pos="4906">
          <p15:clr>
            <a:srgbClr val="F26B43"/>
          </p15:clr>
        </p15:guide>
        <p15:guide id="11" pos="522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51.xml"/><Relationship Id="rId1" Type="http://schemas.openxmlformats.org/officeDocument/2006/relationships/tags" Target="../tags/tag95.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hyperlink" Target="https://archunit.org/"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44.xml"/><Relationship Id="rId1" Type="http://schemas.openxmlformats.org/officeDocument/2006/relationships/tags" Target="../tags/tag96.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6725F98-B81B-4FAF-95F9-16D1F8B57C3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56725F98-B81B-4FAF-95F9-16D1F8B57C3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524F2A4-CCF0-4A4C-BA69-E0F6D6833113}"/>
              </a:ext>
            </a:extLst>
          </p:cNvPr>
          <p:cNvSpPr>
            <a:spLocks noGrp="1"/>
          </p:cNvSpPr>
          <p:nvPr>
            <p:ph type="title"/>
          </p:nvPr>
        </p:nvSpPr>
        <p:spPr>
          <a:xfrm>
            <a:off x="515379" y="3561983"/>
            <a:ext cx="10188574" cy="830997"/>
          </a:xfrm>
        </p:spPr>
        <p:txBody>
          <a:bodyPr vert="horz"/>
          <a:lstStyle/>
          <a:p>
            <a:r>
              <a:rPr lang="hu-HU" sz="6000" dirty="0"/>
              <a:t>ArchUnit</a:t>
            </a:r>
            <a:endParaRPr lang="en-US" sz="6000" dirty="0"/>
          </a:p>
        </p:txBody>
      </p:sp>
      <p:sp>
        <p:nvSpPr>
          <p:cNvPr id="3" name="Text Placeholder 2">
            <a:extLst>
              <a:ext uri="{FF2B5EF4-FFF2-40B4-BE49-F238E27FC236}">
                <a16:creationId xmlns:a16="http://schemas.microsoft.com/office/drawing/2014/main" id="{4A321E43-06EE-4827-8029-0735A730E1DC}"/>
              </a:ext>
            </a:extLst>
          </p:cNvPr>
          <p:cNvSpPr>
            <a:spLocks noGrp="1"/>
          </p:cNvSpPr>
          <p:nvPr>
            <p:ph type="body" sz="quarter" idx="10"/>
          </p:nvPr>
        </p:nvSpPr>
        <p:spPr>
          <a:xfrm>
            <a:off x="515939" y="4917066"/>
            <a:ext cx="10188688" cy="430887"/>
          </a:xfrm>
        </p:spPr>
        <p:txBody>
          <a:bodyPr/>
          <a:lstStyle/>
          <a:p>
            <a:pPr marL="0" indent="0" algn="l" rtl="0" eaLnBrk="1" latinLnBrk="0" hangingPunct="1">
              <a:spcBef>
                <a:spcPts val="0"/>
              </a:spcBef>
              <a:spcAft>
                <a:spcPts val="0"/>
              </a:spcAft>
            </a:pPr>
            <a:r>
              <a:rPr lang="en-US" sz="2800" b="0" kern="1200" dirty="0">
                <a:solidFill>
                  <a:srgbClr val="FFFFFF"/>
                </a:solidFill>
                <a:effectLst/>
                <a:latin typeface="Gotham SSm Book" panose="02000800000000000000" pitchFamily="50" charset="0"/>
                <a:ea typeface="+mn-ea"/>
                <a:cs typeface="+mn-cs"/>
              </a:rPr>
              <a:t>Linting your Java/Kotlin Architecture</a:t>
            </a:r>
            <a:r>
              <a:rPr lang="hu-HU" sz="2800" b="0" kern="1200" dirty="0">
                <a:solidFill>
                  <a:srgbClr val="FFFFFF"/>
                </a:solidFill>
                <a:effectLst/>
                <a:latin typeface="Gotham SSm Book" panose="02000800000000000000" pitchFamily="50" charset="0"/>
                <a:ea typeface="+mn-ea"/>
                <a:cs typeface="+mn-cs"/>
              </a:rPr>
              <a:t> with Unit tests</a:t>
            </a:r>
            <a:endParaRPr lang="en-US" sz="2800" dirty="0">
              <a:effectLst/>
            </a:endParaRPr>
          </a:p>
        </p:txBody>
      </p:sp>
      <p:sp>
        <p:nvSpPr>
          <p:cNvPr id="4" name="Text Placeholder 3">
            <a:extLst>
              <a:ext uri="{FF2B5EF4-FFF2-40B4-BE49-F238E27FC236}">
                <a16:creationId xmlns:a16="http://schemas.microsoft.com/office/drawing/2014/main" id="{E760F70E-7D83-47E8-9B7C-6DDE18D919F0}"/>
              </a:ext>
            </a:extLst>
          </p:cNvPr>
          <p:cNvSpPr>
            <a:spLocks noGrp="1"/>
          </p:cNvSpPr>
          <p:nvPr>
            <p:ph type="body" sz="quarter" idx="12"/>
          </p:nvPr>
        </p:nvSpPr>
        <p:spPr/>
        <p:txBody>
          <a:bodyPr/>
          <a:lstStyle/>
          <a:p>
            <a:r>
              <a:rPr lang="en-US" dirty="0"/>
              <a:t>Lo</a:t>
            </a:r>
            <a:r>
              <a:rPr lang="hu-HU" dirty="0"/>
              <a:t>vász Botond - György</a:t>
            </a:r>
            <a:endParaRPr lang="en-US" dirty="0"/>
          </a:p>
        </p:txBody>
      </p:sp>
      <p:sp>
        <p:nvSpPr>
          <p:cNvPr id="5" name="Text Placeholder 4">
            <a:extLst>
              <a:ext uri="{FF2B5EF4-FFF2-40B4-BE49-F238E27FC236}">
                <a16:creationId xmlns:a16="http://schemas.microsoft.com/office/drawing/2014/main" id="{573A3FDA-C30B-4DE4-BACD-AA5E1563BACC}"/>
              </a:ext>
            </a:extLst>
          </p:cNvPr>
          <p:cNvSpPr>
            <a:spLocks noGrp="1"/>
          </p:cNvSpPr>
          <p:nvPr>
            <p:ph type="body" sz="quarter" idx="13"/>
          </p:nvPr>
        </p:nvSpPr>
        <p:spPr/>
        <p:txBody>
          <a:bodyPr/>
          <a:lstStyle/>
          <a:p>
            <a:r>
              <a:rPr lang="hu-HU" dirty="0"/>
              <a:t>Cluj-Napoca, 2022</a:t>
            </a:r>
            <a:endParaRPr lang="en-US" dirty="0"/>
          </a:p>
        </p:txBody>
      </p:sp>
    </p:spTree>
    <p:extLst>
      <p:ext uri="{BB962C8B-B14F-4D97-AF65-F5344CB8AC3E}">
        <p14:creationId xmlns:p14="http://schemas.microsoft.com/office/powerpoint/2010/main" val="296476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49B4C0-D6BE-699B-5F06-082DC8268F92}"/>
              </a:ext>
            </a:extLst>
          </p:cNvPr>
          <p:cNvSpPr>
            <a:spLocks noGrp="1"/>
          </p:cNvSpPr>
          <p:nvPr>
            <p:ph type="ftr" sz="quarter" idx="10"/>
          </p:nvPr>
        </p:nvSpPr>
        <p:spPr/>
        <p:txBody>
          <a:bodyPr/>
          <a:lstStyle/>
          <a:p>
            <a:r>
              <a:rPr lang="en-GB" dirty="0"/>
              <a:t>ArchUnit - Linting your Java/Kotlin Architecture with Unit tests</a:t>
            </a:r>
          </a:p>
        </p:txBody>
      </p:sp>
      <p:sp>
        <p:nvSpPr>
          <p:cNvPr id="5" name="Text Placeholder 4">
            <a:extLst>
              <a:ext uri="{FF2B5EF4-FFF2-40B4-BE49-F238E27FC236}">
                <a16:creationId xmlns:a16="http://schemas.microsoft.com/office/drawing/2014/main" id="{C4D92046-349C-91F8-1329-DB788446197F}"/>
              </a:ext>
            </a:extLst>
          </p:cNvPr>
          <p:cNvSpPr>
            <a:spLocks noGrp="1"/>
          </p:cNvSpPr>
          <p:nvPr>
            <p:ph type="body" sz="quarter" idx="12"/>
          </p:nvPr>
        </p:nvSpPr>
        <p:spPr>
          <a:xfrm>
            <a:off x="1314825" y="1906494"/>
            <a:ext cx="9561792" cy="4557478"/>
          </a:xfrm>
        </p:spPr>
        <p:txBody>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Decisions</a:t>
            </a:r>
          </a:p>
          <a:p>
            <a:pPr marL="342900" indent="-342900">
              <a:buFont typeface="Arial" panose="020B0604020202020204" pitchFamily="34" charset="0"/>
              <a:buChar char="•"/>
            </a:pPr>
            <a:r>
              <a:rPr lang="en-US" sz="2400" dirty="0"/>
              <a:t>Technologies</a:t>
            </a:r>
          </a:p>
          <a:p>
            <a:pPr marL="342900" indent="-342900">
              <a:buFont typeface="Arial" panose="020B0604020202020204" pitchFamily="34" charset="0"/>
              <a:buChar char="•"/>
            </a:pPr>
            <a:r>
              <a:rPr lang="en-US" sz="2400" dirty="0"/>
              <a:t>Structure</a:t>
            </a:r>
          </a:p>
          <a:p>
            <a:pPr marL="342900" indent="-342900">
              <a:buFont typeface="Arial" panose="020B0604020202020204" pitchFamily="34" charset="0"/>
              <a:buChar char="•"/>
            </a:pPr>
            <a:r>
              <a:rPr lang="en-US" sz="2400" dirty="0"/>
              <a:t>Conventions</a:t>
            </a:r>
          </a:p>
          <a:p>
            <a:pPr marL="342900" indent="-342900">
              <a:buFont typeface="Arial" panose="020B0604020202020204" pitchFamily="34" charset="0"/>
              <a:buChar char="•"/>
            </a:pPr>
            <a:r>
              <a:rPr lang="en-US" sz="2400" dirty="0"/>
              <a:t>everything that is hard to change later on…</a:t>
            </a:r>
          </a:p>
        </p:txBody>
      </p:sp>
      <p:sp>
        <p:nvSpPr>
          <p:cNvPr id="2" name="Title 1">
            <a:extLst>
              <a:ext uri="{FF2B5EF4-FFF2-40B4-BE49-F238E27FC236}">
                <a16:creationId xmlns:a16="http://schemas.microsoft.com/office/drawing/2014/main" id="{57381ADE-5FBF-0FF9-4337-E53E0D64E939}"/>
              </a:ext>
            </a:extLst>
          </p:cNvPr>
          <p:cNvSpPr>
            <a:spLocks noGrp="1"/>
          </p:cNvSpPr>
          <p:nvPr>
            <p:ph type="title"/>
          </p:nvPr>
        </p:nvSpPr>
        <p:spPr/>
        <p:txBody>
          <a:bodyPr/>
          <a:lstStyle/>
          <a:p>
            <a:r>
              <a:rPr lang="en-US" dirty="0"/>
              <a:t>What is </a:t>
            </a:r>
            <a:r>
              <a:rPr lang="en-US" u="sng" dirty="0"/>
              <a:t>Architecture</a:t>
            </a:r>
            <a:r>
              <a:rPr lang="en-US" dirty="0"/>
              <a:t>?</a:t>
            </a:r>
          </a:p>
        </p:txBody>
      </p:sp>
    </p:spTree>
    <p:extLst>
      <p:ext uri="{BB962C8B-B14F-4D97-AF65-F5344CB8AC3E}">
        <p14:creationId xmlns:p14="http://schemas.microsoft.com/office/powerpoint/2010/main" val="373728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1ADE-5FBF-0FF9-4337-E53E0D64E939}"/>
              </a:ext>
            </a:extLst>
          </p:cNvPr>
          <p:cNvSpPr>
            <a:spLocks noGrp="1"/>
          </p:cNvSpPr>
          <p:nvPr>
            <p:ph type="title"/>
          </p:nvPr>
        </p:nvSpPr>
        <p:spPr/>
        <p:txBody>
          <a:bodyPr/>
          <a:lstStyle/>
          <a:p>
            <a:r>
              <a:rPr lang="en-US" dirty="0"/>
              <a:t>What is </a:t>
            </a:r>
            <a:r>
              <a:rPr lang="en-US" u="sng" dirty="0" err="1"/>
              <a:t>ArchUnit</a:t>
            </a:r>
            <a:r>
              <a:rPr lang="en-US" dirty="0"/>
              <a:t>?</a:t>
            </a:r>
          </a:p>
        </p:txBody>
      </p:sp>
      <p:sp>
        <p:nvSpPr>
          <p:cNvPr id="3" name="Footer Placeholder 2">
            <a:extLst>
              <a:ext uri="{FF2B5EF4-FFF2-40B4-BE49-F238E27FC236}">
                <a16:creationId xmlns:a16="http://schemas.microsoft.com/office/drawing/2014/main" id="{A249B4C0-D6BE-699B-5F06-082DC8268F92}"/>
              </a:ext>
            </a:extLst>
          </p:cNvPr>
          <p:cNvSpPr>
            <a:spLocks noGrp="1"/>
          </p:cNvSpPr>
          <p:nvPr>
            <p:ph type="ftr" sz="quarter" idx="10"/>
          </p:nvPr>
        </p:nvSpPr>
        <p:spPr/>
        <p:txBody>
          <a:bodyPr/>
          <a:lstStyle/>
          <a:p>
            <a:r>
              <a:rPr lang="en-GB" dirty="0"/>
              <a:t>ArchUnit - Linting your Java/Kotlin Architecture with Unit tests</a:t>
            </a:r>
          </a:p>
        </p:txBody>
      </p:sp>
      <p:sp>
        <p:nvSpPr>
          <p:cNvPr id="5" name="Text Placeholder 4">
            <a:extLst>
              <a:ext uri="{FF2B5EF4-FFF2-40B4-BE49-F238E27FC236}">
                <a16:creationId xmlns:a16="http://schemas.microsoft.com/office/drawing/2014/main" id="{C4D92046-349C-91F8-1329-DB788446197F}"/>
              </a:ext>
            </a:extLst>
          </p:cNvPr>
          <p:cNvSpPr>
            <a:spLocks noGrp="1"/>
          </p:cNvSpPr>
          <p:nvPr>
            <p:ph type="body" sz="quarter" idx="12"/>
          </p:nvPr>
        </p:nvSpPr>
        <p:spPr>
          <a:xfrm>
            <a:off x="1314825" y="1906494"/>
            <a:ext cx="9561792" cy="4557478"/>
          </a:xfrm>
        </p:spPr>
        <p:txBody>
          <a:bodyPr/>
          <a:lstStyle/>
          <a:p>
            <a:r>
              <a:rPr lang="en-US" sz="1200" dirty="0"/>
              <a:t>“</a:t>
            </a:r>
            <a:r>
              <a:rPr lang="en-GB" sz="1200" dirty="0">
                <a:solidFill>
                  <a:schemeClr val="accent2"/>
                </a:solidFill>
                <a:hlinkClick r:id="rId2">
                  <a:extLst>
                    <a:ext uri="{A12FA001-AC4F-418D-AE19-62706E023703}">
                      <ahyp:hlinkClr xmlns:ahyp="http://schemas.microsoft.com/office/drawing/2018/hyperlinkcolor" val="tx"/>
                    </a:ext>
                  </a:extLst>
                </a:hlinkClick>
              </a:rPr>
              <a:t>ArchUnit</a:t>
            </a:r>
            <a:r>
              <a:rPr lang="en-GB" sz="1200" dirty="0"/>
              <a:t> is a free, simple and extensible library for checking the architecture of your Java code. That is, ArchUnit can check dependencies between packages and classes, layers and slices, check for cyclic dependencies and more. It does so by </a:t>
            </a:r>
            <a:r>
              <a:rPr lang="en-GB" sz="1200" dirty="0" err="1"/>
              <a:t>analyzing</a:t>
            </a:r>
            <a:r>
              <a:rPr lang="en-GB" sz="1200" dirty="0"/>
              <a:t> given Java bytecode, importing all classes into a Java code structure. </a:t>
            </a:r>
            <a:r>
              <a:rPr lang="en-GB" sz="1200" dirty="0" err="1"/>
              <a:t>ArchUnit’s</a:t>
            </a:r>
            <a:r>
              <a:rPr lang="en-GB" sz="1200" dirty="0"/>
              <a:t> main focus is to automatically test architecture and coding rules, using any plain Java unit testing framework.”</a:t>
            </a:r>
          </a:p>
          <a:p>
            <a:endParaRPr lang="en-GB" sz="1200" dirty="0"/>
          </a:p>
          <a:p>
            <a:r>
              <a:rPr lang="en-GB" sz="1600" dirty="0"/>
              <a:t>Some examples:</a:t>
            </a:r>
          </a:p>
          <a:p>
            <a:pPr marL="171450" indent="-171450">
              <a:buFont typeface="Arial" panose="020B0604020202020204" pitchFamily="34" charset="0"/>
              <a:buChar char="•"/>
            </a:pPr>
            <a:r>
              <a:rPr lang="en-GB" sz="1600" dirty="0"/>
              <a:t>Package dependency checks</a:t>
            </a:r>
          </a:p>
          <a:p>
            <a:pPr marL="171450" indent="-171450">
              <a:buFont typeface="Arial" panose="020B0604020202020204" pitchFamily="34" charset="0"/>
              <a:buChar char="•"/>
            </a:pPr>
            <a:r>
              <a:rPr lang="en-GB" sz="1600" dirty="0"/>
              <a:t>Class dependency checks</a:t>
            </a:r>
          </a:p>
          <a:p>
            <a:pPr marL="171450" indent="-171450">
              <a:buFont typeface="Arial" panose="020B0604020202020204" pitchFamily="34" charset="0"/>
              <a:buChar char="•"/>
            </a:pPr>
            <a:r>
              <a:rPr lang="en-GB" sz="1600" dirty="0"/>
              <a:t>Class and package containment checks</a:t>
            </a:r>
          </a:p>
          <a:p>
            <a:pPr marL="171450" indent="-171450">
              <a:buFont typeface="Arial" panose="020B0604020202020204" pitchFamily="34" charset="0"/>
              <a:buChar char="•"/>
            </a:pPr>
            <a:r>
              <a:rPr lang="en-GB" sz="1600" dirty="0"/>
              <a:t>Inheritance checks</a:t>
            </a:r>
          </a:p>
          <a:p>
            <a:pPr marL="171450" indent="-171450">
              <a:buFont typeface="Arial" panose="020B0604020202020204" pitchFamily="34" charset="0"/>
              <a:buChar char="•"/>
            </a:pPr>
            <a:r>
              <a:rPr lang="en-GB" sz="1600" dirty="0"/>
              <a:t>Annotation checks</a:t>
            </a:r>
          </a:p>
          <a:p>
            <a:pPr marL="171450" indent="-171450">
              <a:buFont typeface="Arial" panose="020B0604020202020204" pitchFamily="34" charset="0"/>
              <a:buChar char="•"/>
            </a:pPr>
            <a:r>
              <a:rPr lang="en-GB" sz="1600" dirty="0"/>
              <a:t>Layer checks</a:t>
            </a:r>
          </a:p>
          <a:p>
            <a:pPr marL="171450" indent="-171450">
              <a:buFont typeface="Arial" panose="020B0604020202020204" pitchFamily="34" charset="0"/>
              <a:buChar char="•"/>
            </a:pPr>
            <a:r>
              <a:rPr lang="en-GB" sz="1600" dirty="0"/>
              <a:t>Cycle checks</a:t>
            </a:r>
          </a:p>
          <a:p>
            <a:endParaRPr lang="en-US" sz="1200" dirty="0"/>
          </a:p>
        </p:txBody>
      </p:sp>
    </p:spTree>
    <p:extLst>
      <p:ext uri="{BB962C8B-B14F-4D97-AF65-F5344CB8AC3E}">
        <p14:creationId xmlns:p14="http://schemas.microsoft.com/office/powerpoint/2010/main" val="382617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190FE2F-0B50-578F-9535-1DD1F99049EF}"/>
              </a:ext>
            </a:extLst>
          </p:cNvPr>
          <p:cNvSpPr>
            <a:spLocks noGrp="1"/>
          </p:cNvSpPr>
          <p:nvPr>
            <p:ph type="title"/>
          </p:nvPr>
        </p:nvSpPr>
        <p:spPr/>
        <p:txBody>
          <a:bodyPr/>
          <a:lstStyle/>
          <a:p>
            <a:r>
              <a:rPr lang="en-US" dirty="0"/>
              <a:t>Demo</a:t>
            </a:r>
          </a:p>
        </p:txBody>
      </p:sp>
      <p:sp>
        <p:nvSpPr>
          <p:cNvPr id="12" name="Text Placeholder 11">
            <a:extLst>
              <a:ext uri="{FF2B5EF4-FFF2-40B4-BE49-F238E27FC236}">
                <a16:creationId xmlns:a16="http://schemas.microsoft.com/office/drawing/2014/main" id="{19361A87-E583-4F60-53E4-F0E977D7CA8B}"/>
              </a:ext>
            </a:extLst>
          </p:cNvPr>
          <p:cNvSpPr>
            <a:spLocks noGrp="1"/>
          </p:cNvSpPr>
          <p:nvPr>
            <p:ph type="body" sz="quarter" idx="12"/>
          </p:nvPr>
        </p:nvSpPr>
        <p:spPr/>
        <p:txBody>
          <a:bodyPr/>
          <a:lstStyle/>
          <a:p>
            <a:endParaRPr lang="en-US"/>
          </a:p>
        </p:txBody>
      </p:sp>
      <p:sp>
        <p:nvSpPr>
          <p:cNvPr id="3" name="Footer Placeholder 2">
            <a:extLst>
              <a:ext uri="{FF2B5EF4-FFF2-40B4-BE49-F238E27FC236}">
                <a16:creationId xmlns:a16="http://schemas.microsoft.com/office/drawing/2014/main" id="{80E25993-D7F5-D343-3862-76F3E41BE970}"/>
              </a:ext>
            </a:extLst>
          </p:cNvPr>
          <p:cNvSpPr>
            <a:spLocks noGrp="1"/>
          </p:cNvSpPr>
          <p:nvPr>
            <p:ph type="ftr" sz="quarter" idx="4294967295"/>
          </p:nvPr>
        </p:nvSpPr>
        <p:spPr>
          <a:xfrm>
            <a:off x="0" y="6629400"/>
            <a:ext cx="10283825" cy="112713"/>
          </a:xfrm>
        </p:spPr>
        <p:txBody>
          <a:bodyPr/>
          <a:lstStyle/>
          <a:p>
            <a:r>
              <a:rPr lang="en-GB" dirty="0"/>
              <a:t>ArchUnit - Linting your Java/Kotlin Architecture with Unit tests</a:t>
            </a:r>
          </a:p>
        </p:txBody>
      </p:sp>
    </p:spTree>
    <p:extLst>
      <p:ext uri="{BB962C8B-B14F-4D97-AF65-F5344CB8AC3E}">
        <p14:creationId xmlns:p14="http://schemas.microsoft.com/office/powerpoint/2010/main" val="3599430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1ADE-5FBF-0FF9-4337-E53E0D64E939}"/>
              </a:ext>
            </a:extLst>
          </p:cNvPr>
          <p:cNvSpPr>
            <a:spLocks noGrp="1"/>
          </p:cNvSpPr>
          <p:nvPr>
            <p:ph type="title"/>
          </p:nvPr>
        </p:nvSpPr>
        <p:spPr/>
        <p:txBody>
          <a:bodyPr/>
          <a:lstStyle/>
          <a:p>
            <a:r>
              <a:rPr lang="en-US" dirty="0"/>
              <a:t>What is </a:t>
            </a:r>
            <a:r>
              <a:rPr lang="en-US" u="sng" dirty="0"/>
              <a:t>Cloudflight-</a:t>
            </a:r>
            <a:r>
              <a:rPr lang="en-US" u="sng" dirty="0" err="1"/>
              <a:t>CleanCode</a:t>
            </a:r>
            <a:r>
              <a:rPr lang="en-US" u="sng" dirty="0"/>
              <a:t>-Verifier</a:t>
            </a:r>
            <a:r>
              <a:rPr lang="en-US" dirty="0"/>
              <a:t>?</a:t>
            </a:r>
          </a:p>
        </p:txBody>
      </p:sp>
      <p:sp>
        <p:nvSpPr>
          <p:cNvPr id="3" name="Footer Placeholder 2">
            <a:extLst>
              <a:ext uri="{FF2B5EF4-FFF2-40B4-BE49-F238E27FC236}">
                <a16:creationId xmlns:a16="http://schemas.microsoft.com/office/drawing/2014/main" id="{A249B4C0-D6BE-699B-5F06-082DC8268F92}"/>
              </a:ext>
            </a:extLst>
          </p:cNvPr>
          <p:cNvSpPr>
            <a:spLocks noGrp="1"/>
          </p:cNvSpPr>
          <p:nvPr>
            <p:ph type="ftr" sz="quarter" idx="10"/>
          </p:nvPr>
        </p:nvSpPr>
        <p:spPr/>
        <p:txBody>
          <a:bodyPr/>
          <a:lstStyle/>
          <a:p>
            <a:r>
              <a:rPr lang="en-GB" dirty="0"/>
              <a:t>ArchUnit - Linting your Java/Kotlin Architecture with Unit tests</a:t>
            </a:r>
          </a:p>
        </p:txBody>
      </p:sp>
      <p:sp>
        <p:nvSpPr>
          <p:cNvPr id="5" name="Text Placeholder 4">
            <a:extLst>
              <a:ext uri="{FF2B5EF4-FFF2-40B4-BE49-F238E27FC236}">
                <a16:creationId xmlns:a16="http://schemas.microsoft.com/office/drawing/2014/main" id="{C4D92046-349C-91F8-1329-DB788446197F}"/>
              </a:ext>
            </a:extLst>
          </p:cNvPr>
          <p:cNvSpPr>
            <a:spLocks noGrp="1"/>
          </p:cNvSpPr>
          <p:nvPr>
            <p:ph type="body" sz="quarter" idx="12"/>
          </p:nvPr>
        </p:nvSpPr>
        <p:spPr>
          <a:xfrm>
            <a:off x="1314825" y="1906494"/>
            <a:ext cx="9561792" cy="4557478"/>
          </a:xfrm>
        </p:spPr>
        <p:txBody>
          <a:bodyPr/>
          <a:lstStyle/>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Clean Code Verifier for </a:t>
            </a:r>
            <a:r>
              <a:rPr lang="en-GB" sz="2400" dirty="0">
                <a:solidFill>
                  <a:schemeClr val="accent2"/>
                </a:solidFill>
              </a:rPr>
              <a:t>Gradle</a:t>
            </a:r>
          </a:p>
          <a:p>
            <a:pPr marL="501750" lvl="2" indent="-285750">
              <a:buFont typeface="Arial" panose="020B0604020202020204" pitchFamily="34" charset="0"/>
              <a:buChar char="•"/>
            </a:pPr>
            <a:r>
              <a:rPr lang="en-GB" sz="1600" dirty="0"/>
              <a:t>Collects best practices for development of Gradle build files</a:t>
            </a:r>
          </a:p>
          <a:p>
            <a:pPr marL="285750" lvl="1" indent="-285750">
              <a:buFont typeface="Arial" panose="020B0604020202020204" pitchFamily="34" charset="0"/>
              <a:buChar char="•"/>
            </a:pPr>
            <a:endParaRPr lang="en-GB" sz="2400" b="1" dirty="0"/>
          </a:p>
          <a:p>
            <a:pPr marL="285750" lvl="1" indent="-285750">
              <a:buFont typeface="Arial" panose="020B0604020202020204" pitchFamily="34" charset="0"/>
              <a:buChar char="•"/>
            </a:pPr>
            <a:endParaRPr lang="en-GB" sz="2400" b="1" dirty="0"/>
          </a:p>
          <a:p>
            <a:pPr marL="285750" lvl="1" indent="-285750">
              <a:buFont typeface="Arial" panose="020B0604020202020204" pitchFamily="34" charset="0"/>
              <a:buChar char="•"/>
            </a:pPr>
            <a:r>
              <a:rPr lang="en-GB" sz="2400" b="1" dirty="0"/>
              <a:t>Clean Code Verifier for </a:t>
            </a:r>
            <a:r>
              <a:rPr lang="en-GB" sz="2400" b="1" dirty="0">
                <a:solidFill>
                  <a:schemeClr val="accent2"/>
                </a:solidFill>
              </a:rPr>
              <a:t>ArchUnit</a:t>
            </a:r>
          </a:p>
          <a:p>
            <a:pPr marL="501750" lvl="2" indent="-285750">
              <a:buFont typeface="Arial" panose="020B0604020202020204" pitchFamily="34" charset="0"/>
              <a:buChar char="•"/>
            </a:pPr>
            <a:r>
              <a:rPr lang="en-GB" sz="1600" dirty="0"/>
              <a:t>Collects best practices for development of JDK applications (Java, Kotlin, Groovy) by using ArchUnit and </a:t>
            </a:r>
            <a:r>
              <a:rPr lang="en-GB" sz="1600" dirty="0" err="1"/>
              <a:t>analyzing</a:t>
            </a:r>
            <a:r>
              <a:rPr lang="en-GB" sz="1600" dirty="0"/>
              <a:t> bytecode.</a:t>
            </a:r>
          </a:p>
        </p:txBody>
      </p:sp>
    </p:spTree>
    <p:extLst>
      <p:ext uri="{BB962C8B-B14F-4D97-AF65-F5344CB8AC3E}">
        <p14:creationId xmlns:p14="http://schemas.microsoft.com/office/powerpoint/2010/main" val="16037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F9BDC77-7FF4-44DB-BDBB-9B534996C26F}"/>
              </a:ext>
            </a:extLst>
          </p:cNvPr>
          <p:cNvGraphicFramePr>
            <a:graphicFrameLocks noChangeAspect="1"/>
          </p:cNvGraphicFramePr>
          <p:nvPr>
            <p:custDataLst>
              <p:tags r:id="rId1"/>
            </p:custDataLst>
            <p:extLst>
              <p:ext uri="{D42A27DB-BD31-4B8C-83A1-F6EECF244321}">
                <p14:modId xmlns:p14="http://schemas.microsoft.com/office/powerpoint/2010/main" val="1375015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2F9BDC77-7FF4-44DB-BDBB-9B534996C2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B86E2B9-3366-4E99-B6B7-795BD6A5154E}"/>
              </a:ext>
            </a:extLst>
          </p:cNvPr>
          <p:cNvSpPr>
            <a:spLocks noGrp="1"/>
          </p:cNvSpPr>
          <p:nvPr>
            <p:ph type="title"/>
          </p:nvPr>
        </p:nvSpPr>
        <p:spPr>
          <a:xfrm>
            <a:off x="515379" y="3838982"/>
            <a:ext cx="10188574" cy="553998"/>
          </a:xfrm>
        </p:spPr>
        <p:txBody>
          <a:bodyPr vert="horz"/>
          <a:lstStyle/>
          <a:p>
            <a:r>
              <a:rPr lang="en-US" dirty="0"/>
              <a:t>Thank you for your attention!</a:t>
            </a:r>
          </a:p>
        </p:txBody>
      </p:sp>
      <p:sp>
        <p:nvSpPr>
          <p:cNvPr id="3" name="Text Placeholder 2">
            <a:extLst>
              <a:ext uri="{FF2B5EF4-FFF2-40B4-BE49-F238E27FC236}">
                <a16:creationId xmlns:a16="http://schemas.microsoft.com/office/drawing/2014/main" id="{9327C900-3682-40FF-B3D6-5A726D01E502}"/>
              </a:ext>
            </a:extLst>
          </p:cNvPr>
          <p:cNvSpPr>
            <a:spLocks noGrp="1"/>
          </p:cNvSpPr>
          <p:nvPr>
            <p:ph type="body" sz="quarter" idx="10"/>
          </p:nvPr>
        </p:nvSpPr>
        <p:spPr/>
        <p:txBody>
          <a:bodyPr/>
          <a:lstStyle/>
          <a:p>
            <a:r>
              <a:rPr lang="en-US" dirty="0"/>
              <a:t>Any questions?!</a:t>
            </a:r>
          </a:p>
        </p:txBody>
      </p:sp>
      <p:sp>
        <p:nvSpPr>
          <p:cNvPr id="4" name="Text Placeholder 3">
            <a:extLst>
              <a:ext uri="{FF2B5EF4-FFF2-40B4-BE49-F238E27FC236}">
                <a16:creationId xmlns:a16="http://schemas.microsoft.com/office/drawing/2014/main" id="{3DD7300A-D954-40AC-8A9D-01D5BAB81FBC}"/>
              </a:ext>
            </a:extLst>
          </p:cNvPr>
          <p:cNvSpPr>
            <a:spLocks noGrp="1"/>
          </p:cNvSpPr>
          <p:nvPr>
            <p:ph type="body" sz="quarter" idx="12"/>
          </p:nvPr>
        </p:nvSpPr>
        <p:spPr/>
        <p:txBody>
          <a:bodyPr/>
          <a:lstStyle/>
          <a:p>
            <a:r>
              <a:rPr lang="en-US" dirty="0" err="1"/>
              <a:t>Lov</a:t>
            </a:r>
            <a:r>
              <a:rPr lang="hu-HU" dirty="0"/>
              <a:t>ász Botond – György</a:t>
            </a:r>
            <a:endParaRPr lang="en-US" dirty="0"/>
          </a:p>
        </p:txBody>
      </p:sp>
      <p:sp>
        <p:nvSpPr>
          <p:cNvPr id="5" name="Text Placeholder 4">
            <a:extLst>
              <a:ext uri="{FF2B5EF4-FFF2-40B4-BE49-F238E27FC236}">
                <a16:creationId xmlns:a16="http://schemas.microsoft.com/office/drawing/2014/main" id="{729205A5-DC55-4098-A121-7314A9363CA7}"/>
              </a:ext>
            </a:extLst>
          </p:cNvPr>
          <p:cNvSpPr>
            <a:spLocks noGrp="1"/>
          </p:cNvSpPr>
          <p:nvPr>
            <p:ph type="body" sz="quarter" idx="13"/>
          </p:nvPr>
        </p:nvSpPr>
        <p:spPr/>
        <p:txBody>
          <a:bodyPr/>
          <a:lstStyle/>
          <a:p>
            <a:r>
              <a:rPr lang="hu-HU" dirty="0"/>
              <a:t>Cluj-Napoca, 2022</a:t>
            </a:r>
            <a:endParaRPr lang="en-US" dirty="0"/>
          </a:p>
        </p:txBody>
      </p:sp>
    </p:spTree>
    <p:extLst>
      <p:ext uri="{BB962C8B-B14F-4D97-AF65-F5344CB8AC3E}">
        <p14:creationId xmlns:p14="http://schemas.microsoft.com/office/powerpoint/2010/main" val="25380332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loudflight Master (EN)">
  <a:themeElements>
    <a:clrScheme name="Custom 5">
      <a:dk1>
        <a:srgbClr val="0A0A0A"/>
      </a:dk1>
      <a:lt1>
        <a:srgbClr val="FFFFFF"/>
      </a:lt1>
      <a:dk2>
        <a:srgbClr val="1345F0"/>
      </a:dk2>
      <a:lt2>
        <a:srgbClr val="F5F5F5"/>
      </a:lt2>
      <a:accent1>
        <a:srgbClr val="1345F0"/>
      </a:accent1>
      <a:accent2>
        <a:srgbClr val="00F28A"/>
      </a:accent2>
      <a:accent3>
        <a:srgbClr val="655EE5"/>
      </a:accent3>
      <a:accent4>
        <a:srgbClr val="3F8AFF"/>
      </a:accent4>
      <a:accent5>
        <a:srgbClr val="9C9C9C"/>
      </a:accent5>
      <a:accent6>
        <a:srgbClr val="FF5252"/>
      </a:accent6>
      <a:hlink>
        <a:srgbClr val="0A0A0A"/>
      </a:hlink>
      <a:folHlink>
        <a:srgbClr val="0A0A0A"/>
      </a:folHlink>
    </a:clrScheme>
    <a:fontScheme name="Cloudflight">
      <a:majorFont>
        <a:latin typeface="Gotham SSm Medium"/>
        <a:ea typeface=""/>
        <a:cs typeface=""/>
      </a:majorFont>
      <a:minorFont>
        <a:latin typeface="Gotham SS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72000" tIns="72000" rIns="72000" bIns="72000" rtlCol="0" anchor="t"/>
      <a:lstStyle>
        <a:defPPr marL="216000" indent="-216000" algn="l">
          <a:spcBef>
            <a:spcPts val="600"/>
          </a:spcBef>
          <a:buClr>
            <a:schemeClr val="accent2"/>
          </a:buClr>
          <a:buFont typeface="Wingdings" panose="05000000000000000000" pitchFamily="2" charset="2"/>
          <a:buChar cha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6000" indent="-216000" algn="l">
          <a:spcBef>
            <a:spcPts val="600"/>
          </a:spcBef>
          <a:buClr>
            <a:schemeClr val="tx2"/>
          </a:buClr>
          <a:buFont typeface="Wingdings" panose="05000000000000000000" pitchFamily="2" charset="2"/>
          <a:buChar char="§"/>
          <a:defRPr sz="2000" dirty="0" err="1" smtClean="0"/>
        </a:defPPr>
      </a:lstStyle>
    </a:txDef>
  </a:objectDefaults>
  <a:extraClrSchemeLst/>
  <a:extLst>
    <a:ext uri="{05A4C25C-085E-4340-85A3-A5531E510DB2}">
      <thm15:themeFamily xmlns:thm15="http://schemas.microsoft.com/office/thememl/2012/main" name="Presentation5" id="{661FE2D8-A01D-4A38-813F-1E83F75B7210}" vid="{E5459DD2-0E8C-4357-AFE5-ED39F66192FB}"/>
    </a:ext>
  </a:extLst>
</a:theme>
</file>

<file path=ppt/theme/theme2.xml><?xml version="1.0" encoding="utf-8"?>
<a:theme xmlns:a="http://schemas.openxmlformats.org/drawingml/2006/main" name="1_cloudflight Master (EN)">
  <a:themeElements>
    <a:clrScheme name="Custom 6">
      <a:dk1>
        <a:srgbClr val="0A0A0A"/>
      </a:dk1>
      <a:lt1>
        <a:srgbClr val="FFFFFF"/>
      </a:lt1>
      <a:dk2>
        <a:srgbClr val="1345F0"/>
      </a:dk2>
      <a:lt2>
        <a:srgbClr val="F5F5F5"/>
      </a:lt2>
      <a:accent1>
        <a:srgbClr val="1345F0"/>
      </a:accent1>
      <a:accent2>
        <a:srgbClr val="00F28A"/>
      </a:accent2>
      <a:accent3>
        <a:srgbClr val="655EE5"/>
      </a:accent3>
      <a:accent4>
        <a:srgbClr val="3F8AFF"/>
      </a:accent4>
      <a:accent5>
        <a:srgbClr val="9C9C9C"/>
      </a:accent5>
      <a:accent6>
        <a:srgbClr val="FF5252"/>
      </a:accent6>
      <a:hlink>
        <a:srgbClr val="0A0A0A"/>
      </a:hlink>
      <a:folHlink>
        <a:srgbClr val="0A0A0A"/>
      </a:folHlink>
    </a:clrScheme>
    <a:fontScheme name="Cloudflight">
      <a:majorFont>
        <a:latin typeface="Gotham SSm Medium"/>
        <a:ea typeface=""/>
        <a:cs typeface=""/>
      </a:majorFont>
      <a:minorFont>
        <a:latin typeface="Gotham SS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72000" tIns="72000" rIns="72000" bIns="72000" rtlCol="0" anchor="t"/>
      <a:lstStyle>
        <a:defPPr marL="216000" indent="-216000" algn="l">
          <a:spcBef>
            <a:spcPts val="600"/>
          </a:spcBef>
          <a:buClr>
            <a:schemeClr val="accent2"/>
          </a:buClr>
          <a:buFont typeface="Wingdings" panose="05000000000000000000" pitchFamily="2" charset="2"/>
          <a:buChar cha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6000" indent="-216000" algn="l">
          <a:spcBef>
            <a:spcPts val="600"/>
          </a:spcBef>
          <a:buClr>
            <a:schemeClr val="tx2"/>
          </a:buClr>
          <a:buFont typeface="Wingdings" panose="05000000000000000000" pitchFamily="2" charset="2"/>
          <a:buChar char="§"/>
          <a:defRPr sz="2000" dirty="0" err="1" smtClean="0"/>
        </a:defPPr>
      </a:lstStyle>
    </a:txDef>
  </a:objectDefaults>
  <a:extraClrSchemeLst/>
  <a:extLst>
    <a:ext uri="{05A4C25C-085E-4340-85A3-A5531E510DB2}">
      <thm15:themeFamily xmlns:thm15="http://schemas.microsoft.com/office/thememl/2012/main" name="Presentation1" id="{EE70D45C-45BD-4033-B174-F7A606424516}" vid="{9ECA227F-3F30-48C3-AD31-AFCAD6F53195}"/>
    </a:ext>
  </a:extLst>
</a:theme>
</file>

<file path=ppt/theme/theme3.xml><?xml version="1.0" encoding="utf-8"?>
<a:theme xmlns:a="http://schemas.openxmlformats.org/drawingml/2006/main" name="Office Theme">
  <a:themeElements>
    <a:clrScheme name="cloudflight 2021 NEW">
      <a:dk1>
        <a:srgbClr val="0A0A0A"/>
      </a:dk1>
      <a:lt1>
        <a:srgbClr val="FFFFFF"/>
      </a:lt1>
      <a:dk2>
        <a:srgbClr val="1345F0"/>
      </a:dk2>
      <a:lt2>
        <a:srgbClr val="F5F5F5"/>
      </a:lt2>
      <a:accent1>
        <a:srgbClr val="004BBE"/>
      </a:accent1>
      <a:accent2>
        <a:srgbClr val="00F28A"/>
      </a:accent2>
      <a:accent3>
        <a:srgbClr val="655EE5"/>
      </a:accent3>
      <a:accent4>
        <a:srgbClr val="3F8AFF"/>
      </a:accent4>
      <a:accent5>
        <a:srgbClr val="9C9C9C"/>
      </a:accent5>
      <a:accent6>
        <a:srgbClr val="FF5252"/>
      </a:accent6>
      <a:hlink>
        <a:srgbClr val="0A0A0A"/>
      </a:hlink>
      <a:folHlink>
        <a:srgbClr val="0A0A0A"/>
      </a:folHlink>
    </a:clrScheme>
    <a:fontScheme name="cloudflight 2021">
      <a:majorFont>
        <a:latin typeface="GothamSSm Medium"/>
        <a:ea typeface=""/>
        <a:cs typeface=""/>
      </a:majorFont>
      <a:minorFont>
        <a:latin typeface="GothamSS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loudflight 2021 NEW">
      <a:dk1>
        <a:srgbClr val="0A0A0A"/>
      </a:dk1>
      <a:lt1>
        <a:srgbClr val="FFFFFF"/>
      </a:lt1>
      <a:dk2>
        <a:srgbClr val="1345F0"/>
      </a:dk2>
      <a:lt2>
        <a:srgbClr val="F5F5F5"/>
      </a:lt2>
      <a:accent1>
        <a:srgbClr val="004BBE"/>
      </a:accent1>
      <a:accent2>
        <a:srgbClr val="00F28A"/>
      </a:accent2>
      <a:accent3>
        <a:srgbClr val="655EE5"/>
      </a:accent3>
      <a:accent4>
        <a:srgbClr val="3F8AFF"/>
      </a:accent4>
      <a:accent5>
        <a:srgbClr val="9C9C9C"/>
      </a:accent5>
      <a:accent6>
        <a:srgbClr val="FF5252"/>
      </a:accent6>
      <a:hlink>
        <a:srgbClr val="0A0A0A"/>
      </a:hlink>
      <a:folHlink>
        <a:srgbClr val="0A0A0A"/>
      </a:folHlink>
    </a:clrScheme>
    <a:fontScheme name="cloudflight 2021">
      <a:majorFont>
        <a:latin typeface="GothamSSm Medium"/>
        <a:ea typeface=""/>
        <a:cs typeface=""/>
      </a:majorFont>
      <a:minorFont>
        <a:latin typeface="GothamSS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B529C53F77F4F947A074CD6B661AB" ma:contentTypeVersion="25" ma:contentTypeDescription="Create a new document." ma:contentTypeScope="" ma:versionID="26767ef7cf4086b5d112a30de07bd34a">
  <xsd:schema xmlns:xsd="http://www.w3.org/2001/XMLSchema" xmlns:xs="http://www.w3.org/2001/XMLSchema" xmlns:p="http://schemas.microsoft.com/office/2006/metadata/properties" xmlns:ns2="3432aab5-15d1-4006-ab1d-49eb877d6838" xmlns:ns3="a1a8e12b-e3e2-412b-8a05-750dd5623cf7" targetNamespace="http://schemas.microsoft.com/office/2006/metadata/properties" ma:root="true" ma:fieldsID="817646693c024b3a6751d7231c7d5255" ns2:_="" ns3:_="">
    <xsd:import namespace="3432aab5-15d1-4006-ab1d-49eb877d6838"/>
    <xsd:import namespace="a1a8e12b-e3e2-412b-8a05-750dd5623cf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Thumbnail"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32aab5-15d1-4006-ab1d-49eb877d68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Thumbnail" ma:index="21" nillable="true" ma:displayName="Thumbnail" ma:format="Thumbnail" ma:internalName="Thumbnail">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d4d6cad1-c18c-4d70-a6a3-d0fc9914e46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1a8e12b-e3e2-412b-8a05-750dd5623cf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aa6d42e4-b740-40b5-9175-68771aab3c9b}" ma:internalName="TaxCatchAll" ma:showField="CatchAllData" ma:web="a1a8e12b-e3e2-412b-8a05-750dd5623cf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humbnail xmlns="3432aab5-15d1-4006-ab1d-49eb877d6838" xsi:nil="true"/>
    <TaxCatchAll xmlns="a1a8e12b-e3e2-412b-8a05-750dd5623cf7" xsi:nil="true"/>
    <lcf76f155ced4ddcb4097134ff3c332f xmlns="3432aab5-15d1-4006-ab1d-49eb877d683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34E3B6F-C748-4DE0-8AB9-18503F47FF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32aab5-15d1-4006-ab1d-49eb877d6838"/>
    <ds:schemaRef ds:uri="a1a8e12b-e3e2-412b-8a05-750dd5623c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161000-D580-465D-9BAC-129689E8AEB8}">
  <ds:schemaRefs>
    <ds:schemaRef ds:uri="http://schemas.microsoft.com/sharepoint/v3/contenttype/forms"/>
  </ds:schemaRefs>
</ds:datastoreItem>
</file>

<file path=customXml/itemProps3.xml><?xml version="1.0" encoding="utf-8"?>
<ds:datastoreItem xmlns:ds="http://schemas.openxmlformats.org/officeDocument/2006/customXml" ds:itemID="{0B123788-8449-408E-8513-428992FA8136}">
  <ds:schemaRef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terms/"/>
    <ds:schemaRef ds:uri="http://schemas.microsoft.com/office/2006/metadata/properties"/>
    <ds:schemaRef ds:uri="3432aab5-15d1-4006-ab1d-49eb877d6838"/>
    <ds:schemaRef ds:uri="http://purl.org/dc/elements/1.1/"/>
    <ds:schemaRef ds:uri="a1a8e12b-e3e2-412b-8a05-750dd5623cf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Master Template</Template>
  <TotalTime>0</TotalTime>
  <Words>248</Words>
  <Application>Microsoft Office PowerPoint</Application>
  <PresentationFormat>Widescreen</PresentationFormat>
  <Paragraphs>39</Paragraphs>
  <Slides>6</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6</vt:i4>
      </vt:variant>
    </vt:vector>
  </HeadingPairs>
  <TitlesOfParts>
    <vt:vector size="15" baseType="lpstr">
      <vt:lpstr>Arial</vt:lpstr>
      <vt:lpstr>Gotham SSm Book</vt:lpstr>
      <vt:lpstr>Gotham SSm Medium</vt:lpstr>
      <vt:lpstr>GothamSSm</vt:lpstr>
      <vt:lpstr>Montserrat regular</vt:lpstr>
      <vt:lpstr>Wingdings</vt:lpstr>
      <vt:lpstr>cloudflight Master (EN)</vt:lpstr>
      <vt:lpstr>1_cloudflight Master (EN)</vt:lpstr>
      <vt:lpstr>think-cell Slide</vt:lpstr>
      <vt:lpstr>ArchUnit</vt:lpstr>
      <vt:lpstr>What is Architecture?</vt:lpstr>
      <vt:lpstr>What is ArchUnit?</vt:lpstr>
      <vt:lpstr>Demo</vt:lpstr>
      <vt:lpstr>What is Cloudflight-CleanCode-Verifier?</vt:lpstr>
      <vt:lpstr>Thank you for your attention!</vt:lpstr>
    </vt:vector>
  </TitlesOfParts>
  <Manager>Name Surname</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ArchUnit</dc:title>
  <dc:creator>Botond Lovasz</dc:creator>
  <dc:description>PowerPoint template optimised for Office 365</dc:description>
  <cp:lastModifiedBy>Botond Lovasz</cp:lastModifiedBy>
  <cp:revision>4</cp:revision>
  <dcterms:created xsi:type="dcterms:W3CDTF">2022-07-09T12:25:26Z</dcterms:created>
  <dcterms:modified xsi:type="dcterms:W3CDTF">2022-08-02T07:20:51Z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0x010100C8BB529C53F77F4F947A074CD6B661AB</vt:lpwstr>
  </property>
</Properties>
</file>